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2" r:id="rId4"/>
  </p:sldMasterIdLst>
  <p:sldIdLst>
    <p:sldId id="256" r:id="rId5"/>
    <p:sldId id="258" r:id="rId6"/>
    <p:sldId id="269" r:id="rId7"/>
    <p:sldId id="259" r:id="rId8"/>
    <p:sldId id="270" r:id="rId9"/>
    <p:sldId id="260" r:id="rId10"/>
    <p:sldId id="261" r:id="rId11"/>
    <p:sldId id="262" r:id="rId12"/>
    <p:sldId id="276" r:id="rId13"/>
    <p:sldId id="274" r:id="rId14"/>
    <p:sldId id="263" r:id="rId15"/>
    <p:sldId id="275" r:id="rId16"/>
    <p:sldId id="264" r:id="rId17"/>
    <p:sldId id="271" r:id="rId18"/>
    <p:sldId id="265" r:id="rId19"/>
    <p:sldId id="272" r:id="rId20"/>
    <p:sldId id="273" r:id="rId21"/>
    <p:sldId id="266" r:id="rId22"/>
    <p:sldId id="267" r:id="rId23"/>
    <p:sldId id="26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0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38816E-10C8-71E0-AE82-440203B0A57B}" v="5" dt="2024-07-11T16:24:53.0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eppard, Michael Scott" userId="9bb4f18a-626e-4540-a0bd-214b46ead6aa" providerId="ADAL" clId="{FBA5B0E4-744D-41A3-9075-B21E1FAA3DE9}"/>
    <pc:docChg chg="undo custSel addSld modSld">
      <pc:chgData name="Sheppard, Michael Scott" userId="9bb4f18a-626e-4540-a0bd-214b46ead6aa" providerId="ADAL" clId="{FBA5B0E4-744D-41A3-9075-B21E1FAA3DE9}" dt="2024-04-22T01:55:26.872" v="1993" actId="20577"/>
      <pc:docMkLst>
        <pc:docMk/>
      </pc:docMkLst>
      <pc:sldChg chg="modSp mod">
        <pc:chgData name="Sheppard, Michael Scott" userId="9bb4f18a-626e-4540-a0bd-214b46ead6aa" providerId="ADAL" clId="{FBA5B0E4-744D-41A3-9075-B21E1FAA3DE9}" dt="2024-04-22T01:55:26.872" v="1993" actId="20577"/>
        <pc:sldMkLst>
          <pc:docMk/>
          <pc:sldMk cId="988206861" sldId="259"/>
        </pc:sldMkLst>
        <pc:spChg chg="mod">
          <ac:chgData name="Sheppard, Michael Scott" userId="9bb4f18a-626e-4540-a0bd-214b46ead6aa" providerId="ADAL" clId="{FBA5B0E4-744D-41A3-9075-B21E1FAA3DE9}" dt="2024-04-22T01:55:26.872" v="1993" actId="20577"/>
          <ac:spMkLst>
            <pc:docMk/>
            <pc:sldMk cId="988206861" sldId="259"/>
            <ac:spMk id="3" creationId="{08506E7D-A67E-8FF5-2BFB-D4FA3F3220EC}"/>
          </ac:spMkLst>
        </pc:spChg>
      </pc:sldChg>
      <pc:sldChg chg="addSp delSp modSp mod">
        <pc:chgData name="Sheppard, Michael Scott" userId="9bb4f18a-626e-4540-a0bd-214b46ead6aa" providerId="ADAL" clId="{FBA5B0E4-744D-41A3-9075-B21E1FAA3DE9}" dt="2024-04-22T00:19:18.441" v="1989" actId="122"/>
        <pc:sldMkLst>
          <pc:docMk/>
          <pc:sldMk cId="109774044" sldId="261"/>
        </pc:sldMkLst>
        <pc:spChg chg="del">
          <ac:chgData name="Sheppard, Michael Scott" userId="9bb4f18a-626e-4540-a0bd-214b46ead6aa" providerId="ADAL" clId="{FBA5B0E4-744D-41A3-9075-B21E1FAA3DE9}" dt="2024-04-22T00:03:26.940" v="1689" actId="478"/>
          <ac:spMkLst>
            <pc:docMk/>
            <pc:sldMk cId="109774044" sldId="261"/>
            <ac:spMk id="3" creationId="{31484DD9-3F88-89FB-7E66-46EC6F58496B}"/>
          </ac:spMkLst>
        </pc:spChg>
        <pc:spChg chg="add del mod">
          <ac:chgData name="Sheppard, Michael Scott" userId="9bb4f18a-626e-4540-a0bd-214b46ead6aa" providerId="ADAL" clId="{FBA5B0E4-744D-41A3-9075-B21E1FAA3DE9}" dt="2024-04-22T00:05:57.792" v="1738" actId="478"/>
          <ac:spMkLst>
            <pc:docMk/>
            <pc:sldMk cId="109774044" sldId="261"/>
            <ac:spMk id="7" creationId="{4BE70789-FA1F-AF5E-FF1D-2C10EF8BD4F4}"/>
          </ac:spMkLst>
        </pc:spChg>
        <pc:spChg chg="add mod">
          <ac:chgData name="Sheppard, Michael Scott" userId="9bb4f18a-626e-4540-a0bd-214b46ead6aa" providerId="ADAL" clId="{FBA5B0E4-744D-41A3-9075-B21E1FAA3DE9}" dt="2024-04-22T00:18:20.732" v="1941" actId="14100"/>
          <ac:spMkLst>
            <pc:docMk/>
            <pc:sldMk cId="109774044" sldId="261"/>
            <ac:spMk id="8" creationId="{D23574BC-C322-6BBE-6B6B-D20047090928}"/>
          </ac:spMkLst>
        </pc:spChg>
        <pc:spChg chg="add mod">
          <ac:chgData name="Sheppard, Michael Scott" userId="9bb4f18a-626e-4540-a0bd-214b46ead6aa" providerId="ADAL" clId="{FBA5B0E4-744D-41A3-9075-B21E1FAA3DE9}" dt="2024-04-22T00:18:36.190" v="1945" actId="14100"/>
          <ac:spMkLst>
            <pc:docMk/>
            <pc:sldMk cId="109774044" sldId="261"/>
            <ac:spMk id="9" creationId="{89CFF6B3-1E73-9E79-D858-83EEB91A7A2B}"/>
          </ac:spMkLst>
        </pc:spChg>
        <pc:spChg chg="add mod">
          <ac:chgData name="Sheppard, Michael Scott" userId="9bb4f18a-626e-4540-a0bd-214b46ead6aa" providerId="ADAL" clId="{FBA5B0E4-744D-41A3-9075-B21E1FAA3DE9}" dt="2024-04-22T00:19:18.441" v="1989" actId="122"/>
          <ac:spMkLst>
            <pc:docMk/>
            <pc:sldMk cId="109774044" sldId="261"/>
            <ac:spMk id="11" creationId="{5985EA64-4DC8-265B-5F74-FE9212C4C36B}"/>
          </ac:spMkLst>
        </pc:spChg>
        <pc:grpChg chg="add del mod">
          <ac:chgData name="Sheppard, Michael Scott" userId="9bb4f18a-626e-4540-a0bd-214b46ead6aa" providerId="ADAL" clId="{FBA5B0E4-744D-41A3-9075-B21E1FAA3DE9}" dt="2024-04-22T00:15:22.311" v="1867" actId="165"/>
          <ac:grpSpMkLst>
            <pc:docMk/>
            <pc:sldMk cId="109774044" sldId="261"/>
            <ac:grpSpMk id="5" creationId="{67D14015-5463-2156-63B2-4D0B0E9B6CFF}"/>
          </ac:grpSpMkLst>
        </pc:grpChg>
        <pc:grpChg chg="add del mod">
          <ac:chgData name="Sheppard, Michael Scott" userId="9bb4f18a-626e-4540-a0bd-214b46ead6aa" providerId="ADAL" clId="{FBA5B0E4-744D-41A3-9075-B21E1FAA3DE9}" dt="2024-04-22T00:16:49.282" v="1917" actId="165"/>
          <ac:grpSpMkLst>
            <pc:docMk/>
            <pc:sldMk cId="109774044" sldId="261"/>
            <ac:grpSpMk id="10" creationId="{FB64AC75-7033-9C61-F59C-7AFAEDBD054D}"/>
          </ac:grpSpMkLst>
        </pc:grpChg>
        <pc:grpChg chg="add mod">
          <ac:chgData name="Sheppard, Michael Scott" userId="9bb4f18a-626e-4540-a0bd-214b46ead6aa" providerId="ADAL" clId="{FBA5B0E4-744D-41A3-9075-B21E1FAA3DE9}" dt="2024-04-22T00:18:08.909" v="1938" actId="164"/>
          <ac:grpSpMkLst>
            <pc:docMk/>
            <pc:sldMk cId="109774044" sldId="261"/>
            <ac:grpSpMk id="12" creationId="{5E9233B7-E431-6DDF-CD6A-F83B30F78418}"/>
          </ac:grpSpMkLst>
        </pc:grpChg>
        <pc:picChg chg="add mod topLvl modCrop">
          <ac:chgData name="Sheppard, Michael Scott" userId="9bb4f18a-626e-4540-a0bd-214b46ead6aa" providerId="ADAL" clId="{FBA5B0E4-744D-41A3-9075-B21E1FAA3DE9}" dt="2024-04-22T00:18:08.909" v="1938" actId="164"/>
          <ac:picMkLst>
            <pc:docMk/>
            <pc:sldMk cId="109774044" sldId="261"/>
            <ac:picMk id="4" creationId="{D1AD5CF4-73C0-6B5B-CE20-6E9D99FFB77E}"/>
          </ac:picMkLst>
        </pc:picChg>
        <pc:picChg chg="add mod topLvl">
          <ac:chgData name="Sheppard, Michael Scott" userId="9bb4f18a-626e-4540-a0bd-214b46ead6aa" providerId="ADAL" clId="{FBA5B0E4-744D-41A3-9075-B21E1FAA3DE9}" dt="2024-04-22T00:18:08.909" v="1938" actId="164"/>
          <ac:picMkLst>
            <pc:docMk/>
            <pc:sldMk cId="109774044" sldId="261"/>
            <ac:picMk id="1026" creationId="{3BB41284-8FAC-73A5-6C4D-26D2F44A8DD6}"/>
          </ac:picMkLst>
        </pc:picChg>
        <pc:picChg chg="add del mod">
          <ac:chgData name="Sheppard, Michael Scott" userId="9bb4f18a-626e-4540-a0bd-214b46ead6aa" providerId="ADAL" clId="{FBA5B0E4-744D-41A3-9075-B21E1FAA3DE9}" dt="2024-04-22T00:14:10.150" v="1857" actId="478"/>
          <ac:picMkLst>
            <pc:docMk/>
            <pc:sldMk cId="109774044" sldId="261"/>
            <ac:picMk id="1028" creationId="{B319CFFC-1193-6392-1498-19897D1F1E95}"/>
          </ac:picMkLst>
        </pc:picChg>
        <pc:picChg chg="add mod topLvl">
          <ac:chgData name="Sheppard, Michael Scott" userId="9bb4f18a-626e-4540-a0bd-214b46ead6aa" providerId="ADAL" clId="{FBA5B0E4-744D-41A3-9075-B21E1FAA3DE9}" dt="2024-04-22T00:18:08.909" v="1938" actId="164"/>
          <ac:picMkLst>
            <pc:docMk/>
            <pc:sldMk cId="109774044" sldId="261"/>
            <ac:picMk id="1030" creationId="{5B997521-9DA5-DFAB-3962-23B852A9D492}"/>
          </ac:picMkLst>
        </pc:picChg>
      </pc:sldChg>
      <pc:sldChg chg="addSp delSp modSp mod">
        <pc:chgData name="Sheppard, Michael Scott" userId="9bb4f18a-626e-4540-a0bd-214b46ead6aa" providerId="ADAL" clId="{FBA5B0E4-744D-41A3-9075-B21E1FAA3DE9}" dt="2024-04-21T21:06:13.451" v="314" actId="20577"/>
        <pc:sldMkLst>
          <pc:docMk/>
          <pc:sldMk cId="2098448458" sldId="262"/>
        </pc:sldMkLst>
        <pc:spChg chg="mod">
          <ac:chgData name="Sheppard, Michael Scott" userId="9bb4f18a-626e-4540-a0bd-214b46ead6aa" providerId="ADAL" clId="{FBA5B0E4-744D-41A3-9075-B21E1FAA3DE9}" dt="2024-04-21T21:06:13.451" v="314" actId="20577"/>
          <ac:spMkLst>
            <pc:docMk/>
            <pc:sldMk cId="2098448458" sldId="262"/>
            <ac:spMk id="2" creationId="{60BFA71F-93DB-F459-072F-9F17FCE839EA}"/>
          </ac:spMkLst>
        </pc:spChg>
        <pc:spChg chg="del">
          <ac:chgData name="Sheppard, Michael Scott" userId="9bb4f18a-626e-4540-a0bd-214b46ead6aa" providerId="ADAL" clId="{FBA5B0E4-744D-41A3-9075-B21E1FAA3DE9}" dt="2024-04-21T21:00:34.961" v="289" actId="478"/>
          <ac:spMkLst>
            <pc:docMk/>
            <pc:sldMk cId="2098448458" sldId="262"/>
            <ac:spMk id="3" creationId="{EAB856E5-41A4-6981-719B-87F9B4A2DC5C}"/>
          </ac:spMkLst>
        </pc:spChg>
        <pc:spChg chg="add del mod">
          <ac:chgData name="Sheppard, Michael Scott" userId="9bb4f18a-626e-4540-a0bd-214b46ead6aa" providerId="ADAL" clId="{FBA5B0E4-744D-41A3-9075-B21E1FAA3DE9}" dt="2024-04-21T20:24:52.405" v="30"/>
          <ac:spMkLst>
            <pc:docMk/>
            <pc:sldMk cId="2098448458" sldId="262"/>
            <ac:spMk id="9" creationId="{17B011B7-9208-7D7D-76EB-AD61549681D8}"/>
          </ac:spMkLst>
        </pc:spChg>
        <pc:spChg chg="add mod topLvl">
          <ac:chgData name="Sheppard, Michael Scott" userId="9bb4f18a-626e-4540-a0bd-214b46ead6aa" providerId="ADAL" clId="{FBA5B0E4-744D-41A3-9075-B21E1FAA3DE9}" dt="2024-04-21T21:00:05.384" v="283" actId="164"/>
          <ac:spMkLst>
            <pc:docMk/>
            <pc:sldMk cId="2098448458" sldId="262"/>
            <ac:spMk id="10" creationId="{1BC9DE5B-D152-AA16-0591-682BFB845DC0}"/>
          </ac:spMkLst>
        </pc:spChg>
        <pc:spChg chg="add mod topLvl">
          <ac:chgData name="Sheppard, Michael Scott" userId="9bb4f18a-626e-4540-a0bd-214b46ead6aa" providerId="ADAL" clId="{FBA5B0E4-744D-41A3-9075-B21E1FAA3DE9}" dt="2024-04-21T21:00:05.384" v="283" actId="164"/>
          <ac:spMkLst>
            <pc:docMk/>
            <pc:sldMk cId="2098448458" sldId="262"/>
            <ac:spMk id="14" creationId="{7FAC2E8E-B41E-4615-1CE5-BE0D1721B4A1}"/>
          </ac:spMkLst>
        </pc:spChg>
        <pc:spChg chg="add mod">
          <ac:chgData name="Sheppard, Michael Scott" userId="9bb4f18a-626e-4540-a0bd-214b46ead6aa" providerId="ADAL" clId="{FBA5B0E4-744D-41A3-9075-B21E1FAA3DE9}" dt="2024-04-21T21:00:05.384" v="283" actId="164"/>
          <ac:spMkLst>
            <pc:docMk/>
            <pc:sldMk cId="2098448458" sldId="262"/>
            <ac:spMk id="18" creationId="{676CA3CF-CD8B-59F1-8053-A23E7F0383EB}"/>
          </ac:spMkLst>
        </pc:spChg>
        <pc:grpChg chg="add mod topLvl">
          <ac:chgData name="Sheppard, Michael Scott" userId="9bb4f18a-626e-4540-a0bd-214b46ead6aa" providerId="ADAL" clId="{FBA5B0E4-744D-41A3-9075-B21E1FAA3DE9}" dt="2024-04-21T21:00:05.384" v="283" actId="164"/>
          <ac:grpSpMkLst>
            <pc:docMk/>
            <pc:sldMk cId="2098448458" sldId="262"/>
            <ac:grpSpMk id="8" creationId="{5AB68FCB-EECF-18DA-9D61-5E00F9E7DB9F}"/>
          </ac:grpSpMkLst>
        </pc:grpChg>
        <pc:grpChg chg="add del mod">
          <ac:chgData name="Sheppard, Michael Scott" userId="9bb4f18a-626e-4540-a0bd-214b46ead6aa" providerId="ADAL" clId="{FBA5B0E4-744D-41A3-9075-B21E1FAA3DE9}" dt="2024-04-21T20:56:54.218" v="262" actId="165"/>
          <ac:grpSpMkLst>
            <pc:docMk/>
            <pc:sldMk cId="2098448458" sldId="262"/>
            <ac:grpSpMk id="11" creationId="{5F9A88F9-A01B-C50E-986C-0AE1B4BD0490}"/>
          </ac:grpSpMkLst>
        </pc:grpChg>
        <pc:grpChg chg="add del mod">
          <ac:chgData name="Sheppard, Michael Scott" userId="9bb4f18a-626e-4540-a0bd-214b46ead6aa" providerId="ADAL" clId="{FBA5B0E4-744D-41A3-9075-B21E1FAA3DE9}" dt="2024-04-21T20:56:57.292" v="263" actId="165"/>
          <ac:grpSpMkLst>
            <pc:docMk/>
            <pc:sldMk cId="2098448458" sldId="262"/>
            <ac:grpSpMk id="15" creationId="{E725D9FB-0DAD-843A-47CC-8CC92BA20078}"/>
          </ac:grpSpMkLst>
        </pc:grpChg>
        <pc:grpChg chg="add mod">
          <ac:chgData name="Sheppard, Michael Scott" userId="9bb4f18a-626e-4540-a0bd-214b46ead6aa" providerId="ADAL" clId="{FBA5B0E4-744D-41A3-9075-B21E1FAA3DE9}" dt="2024-04-21T21:00:25.337" v="288" actId="1076"/>
          <ac:grpSpMkLst>
            <pc:docMk/>
            <pc:sldMk cId="2098448458" sldId="262"/>
            <ac:grpSpMk id="19" creationId="{0D3E943C-2BEC-9F55-0625-3797C612ADE4}"/>
          </ac:grpSpMkLst>
        </pc:grpChg>
        <pc:picChg chg="add mod modCrop">
          <ac:chgData name="Sheppard, Michael Scott" userId="9bb4f18a-626e-4540-a0bd-214b46ead6aa" providerId="ADAL" clId="{FBA5B0E4-744D-41A3-9075-B21E1FAA3DE9}" dt="2024-04-21T20:56:54.218" v="262" actId="165"/>
          <ac:picMkLst>
            <pc:docMk/>
            <pc:sldMk cId="2098448458" sldId="262"/>
            <ac:picMk id="5" creationId="{A7660174-B9F2-7C87-D0DC-2EF52821E42B}"/>
          </ac:picMkLst>
        </pc:picChg>
        <pc:picChg chg="add mod modCrop">
          <ac:chgData name="Sheppard, Michael Scott" userId="9bb4f18a-626e-4540-a0bd-214b46ead6aa" providerId="ADAL" clId="{FBA5B0E4-744D-41A3-9075-B21E1FAA3DE9}" dt="2024-04-21T20:56:54.218" v="262" actId="165"/>
          <ac:picMkLst>
            <pc:docMk/>
            <pc:sldMk cId="2098448458" sldId="262"/>
            <ac:picMk id="7" creationId="{DCB07EDA-B566-D367-2AA5-BE4FEDAE7A0E}"/>
          </ac:picMkLst>
        </pc:picChg>
        <pc:picChg chg="add mod topLvl">
          <ac:chgData name="Sheppard, Michael Scott" userId="9bb4f18a-626e-4540-a0bd-214b46ead6aa" providerId="ADAL" clId="{FBA5B0E4-744D-41A3-9075-B21E1FAA3DE9}" dt="2024-04-21T21:00:05.384" v="283" actId="164"/>
          <ac:picMkLst>
            <pc:docMk/>
            <pc:sldMk cId="2098448458" sldId="262"/>
            <ac:picMk id="13" creationId="{C6E11055-2EF4-D442-2626-D812A1D1D470}"/>
          </ac:picMkLst>
        </pc:picChg>
        <pc:picChg chg="add mod modCrop">
          <ac:chgData name="Sheppard, Michael Scott" userId="9bb4f18a-626e-4540-a0bd-214b46ead6aa" providerId="ADAL" clId="{FBA5B0E4-744D-41A3-9075-B21E1FAA3DE9}" dt="2024-04-21T21:00:05.384" v="283" actId="164"/>
          <ac:picMkLst>
            <pc:docMk/>
            <pc:sldMk cId="2098448458" sldId="262"/>
            <ac:picMk id="17" creationId="{8D5E595F-1FED-7B6F-677A-0E5E1175EF04}"/>
          </ac:picMkLst>
        </pc:picChg>
      </pc:sldChg>
      <pc:sldChg chg="modSp mod">
        <pc:chgData name="Sheppard, Michael Scott" userId="9bb4f18a-626e-4540-a0bd-214b46ead6aa" providerId="ADAL" clId="{FBA5B0E4-744D-41A3-9075-B21E1FAA3DE9}" dt="2024-04-21T21:09:34.030" v="353" actId="20577"/>
        <pc:sldMkLst>
          <pc:docMk/>
          <pc:sldMk cId="2185326782" sldId="263"/>
        </pc:sldMkLst>
        <pc:spChg chg="mod">
          <ac:chgData name="Sheppard, Michael Scott" userId="9bb4f18a-626e-4540-a0bd-214b46ead6aa" providerId="ADAL" clId="{FBA5B0E4-744D-41A3-9075-B21E1FAA3DE9}" dt="2024-04-21T21:09:34.030" v="353" actId="20577"/>
          <ac:spMkLst>
            <pc:docMk/>
            <pc:sldMk cId="2185326782" sldId="263"/>
            <ac:spMk id="2" creationId="{91142CF0-2084-2DDD-3008-FA9D2E48BEB6}"/>
          </ac:spMkLst>
        </pc:spChg>
      </pc:sldChg>
      <pc:sldChg chg="addSp delSp modSp add mod">
        <pc:chgData name="Sheppard, Michael Scott" userId="9bb4f18a-626e-4540-a0bd-214b46ead6aa" providerId="ADAL" clId="{FBA5B0E4-744D-41A3-9075-B21E1FAA3DE9}" dt="2024-04-21T23:15:43.144" v="1021" actId="20577"/>
        <pc:sldMkLst>
          <pc:docMk/>
          <pc:sldMk cId="4079638308" sldId="274"/>
        </pc:sldMkLst>
        <pc:spChg chg="mod">
          <ac:chgData name="Sheppard, Michael Scott" userId="9bb4f18a-626e-4540-a0bd-214b46ead6aa" providerId="ADAL" clId="{FBA5B0E4-744D-41A3-9075-B21E1FAA3DE9}" dt="2024-04-21T21:07:01.869" v="339" actId="20577"/>
          <ac:spMkLst>
            <pc:docMk/>
            <pc:sldMk cId="4079638308" sldId="274"/>
            <ac:spMk id="2" creationId="{60BFA71F-93DB-F459-072F-9F17FCE839EA}"/>
          </ac:spMkLst>
        </pc:spChg>
        <pc:spChg chg="add mod">
          <ac:chgData name="Sheppard, Michael Scott" userId="9bb4f18a-626e-4540-a0bd-214b46ead6aa" providerId="ADAL" clId="{FBA5B0E4-744D-41A3-9075-B21E1FAA3DE9}" dt="2024-04-21T23:08:46.407" v="803" actId="20577"/>
          <ac:spMkLst>
            <pc:docMk/>
            <pc:sldMk cId="4079638308" sldId="274"/>
            <ac:spMk id="6" creationId="{C03F9B74-A23B-F0CE-44AA-F339D6D2B30C}"/>
          </ac:spMkLst>
        </pc:spChg>
        <pc:spChg chg="add mod">
          <ac:chgData name="Sheppard, Michael Scott" userId="9bb4f18a-626e-4540-a0bd-214b46ead6aa" providerId="ADAL" clId="{FBA5B0E4-744D-41A3-9075-B21E1FAA3DE9}" dt="2024-04-21T22:59:36.972" v="551" actId="164"/>
          <ac:spMkLst>
            <pc:docMk/>
            <pc:sldMk cId="4079638308" sldId="274"/>
            <ac:spMk id="9" creationId="{E6583ACD-5931-2F8A-AC9F-36D5DBFC2E83}"/>
          </ac:spMkLst>
        </pc:spChg>
        <pc:spChg chg="mod">
          <ac:chgData name="Sheppard, Michael Scott" userId="9bb4f18a-626e-4540-a0bd-214b46ead6aa" providerId="ADAL" clId="{FBA5B0E4-744D-41A3-9075-B21E1FAA3DE9}" dt="2024-04-21T23:02:27.685" v="554" actId="1076"/>
          <ac:spMkLst>
            <pc:docMk/>
            <pc:sldMk cId="4079638308" sldId="274"/>
            <ac:spMk id="20" creationId="{F5715C35-894E-704E-FC8D-6EA0212F9D34}"/>
          </ac:spMkLst>
        </pc:spChg>
        <pc:spChg chg="mod">
          <ac:chgData name="Sheppard, Michael Scott" userId="9bb4f18a-626e-4540-a0bd-214b46ead6aa" providerId="ADAL" clId="{FBA5B0E4-744D-41A3-9075-B21E1FAA3DE9}" dt="2024-04-21T23:01:56.444" v="552"/>
          <ac:spMkLst>
            <pc:docMk/>
            <pc:sldMk cId="4079638308" sldId="274"/>
            <ac:spMk id="21" creationId="{983DC856-486E-CF25-257D-FDAB3B064BD9}"/>
          </ac:spMkLst>
        </pc:spChg>
        <pc:spChg chg="mod">
          <ac:chgData name="Sheppard, Michael Scott" userId="9bb4f18a-626e-4540-a0bd-214b46ead6aa" providerId="ADAL" clId="{FBA5B0E4-744D-41A3-9075-B21E1FAA3DE9}" dt="2024-04-21T23:08:43.800" v="802" actId="20577"/>
          <ac:spMkLst>
            <pc:docMk/>
            <pc:sldMk cId="4079638308" sldId="274"/>
            <ac:spMk id="23" creationId="{1E13AB02-5D1D-AA8E-BAB9-F4A3FC8EA0F0}"/>
          </ac:spMkLst>
        </pc:spChg>
        <pc:spChg chg="mod">
          <ac:chgData name="Sheppard, Michael Scott" userId="9bb4f18a-626e-4540-a0bd-214b46ead6aa" providerId="ADAL" clId="{FBA5B0E4-744D-41A3-9075-B21E1FAA3DE9}" dt="2024-04-21T23:02:54.419" v="558" actId="20577"/>
          <ac:spMkLst>
            <pc:docMk/>
            <pc:sldMk cId="4079638308" sldId="274"/>
            <ac:spMk id="24" creationId="{54B380DF-7A22-4D58-19A2-C109A3F64E75}"/>
          </ac:spMkLst>
        </pc:spChg>
        <pc:spChg chg="mod">
          <ac:chgData name="Sheppard, Michael Scott" userId="9bb4f18a-626e-4540-a0bd-214b46ead6aa" providerId="ADAL" clId="{FBA5B0E4-744D-41A3-9075-B21E1FAA3DE9}" dt="2024-04-21T23:15:43.144" v="1021" actId="20577"/>
          <ac:spMkLst>
            <pc:docMk/>
            <pc:sldMk cId="4079638308" sldId="274"/>
            <ac:spMk id="30" creationId="{99B52639-83E4-63DC-2114-36E8DBDF372A}"/>
          </ac:spMkLst>
        </pc:spChg>
        <pc:spChg chg="mod">
          <ac:chgData name="Sheppard, Michael Scott" userId="9bb4f18a-626e-4540-a0bd-214b46ead6aa" providerId="ADAL" clId="{FBA5B0E4-744D-41A3-9075-B21E1FAA3DE9}" dt="2024-04-21T23:10:35.305" v="839" actId="20577"/>
          <ac:spMkLst>
            <pc:docMk/>
            <pc:sldMk cId="4079638308" sldId="274"/>
            <ac:spMk id="31" creationId="{836DB450-22E0-8F52-6D45-85AA250BAC26}"/>
          </ac:spMkLst>
        </pc:spChg>
        <pc:grpChg chg="add mod">
          <ac:chgData name="Sheppard, Michael Scott" userId="9bb4f18a-626e-4540-a0bd-214b46ead6aa" providerId="ADAL" clId="{FBA5B0E4-744D-41A3-9075-B21E1FAA3DE9}" dt="2024-04-21T22:59:36.972" v="551" actId="164"/>
          <ac:grpSpMkLst>
            <pc:docMk/>
            <pc:sldMk cId="4079638308" sldId="274"/>
            <ac:grpSpMk id="15" creationId="{45D63E35-A02F-1E5D-8AFB-F3BBF1631830}"/>
          </ac:grpSpMkLst>
        </pc:grpChg>
        <pc:grpChg chg="add mod">
          <ac:chgData name="Sheppard, Michael Scott" userId="9bb4f18a-626e-4540-a0bd-214b46ead6aa" providerId="ADAL" clId="{FBA5B0E4-744D-41A3-9075-B21E1FAA3DE9}" dt="2024-04-21T23:01:56.444" v="552"/>
          <ac:grpSpMkLst>
            <pc:docMk/>
            <pc:sldMk cId="4079638308" sldId="274"/>
            <ac:grpSpMk id="16" creationId="{2207725B-623C-C053-9CEF-12F1AFD3BA24}"/>
          </ac:grpSpMkLst>
        </pc:grpChg>
        <pc:grpChg chg="del">
          <ac:chgData name="Sheppard, Michael Scott" userId="9bb4f18a-626e-4540-a0bd-214b46ead6aa" providerId="ADAL" clId="{FBA5B0E4-744D-41A3-9075-B21E1FAA3DE9}" dt="2024-04-21T21:07:08.139" v="340" actId="478"/>
          <ac:grpSpMkLst>
            <pc:docMk/>
            <pc:sldMk cId="4079638308" sldId="274"/>
            <ac:grpSpMk id="19" creationId="{0D3E943C-2BEC-9F55-0625-3797C612ADE4}"/>
          </ac:grpSpMkLst>
        </pc:grpChg>
        <pc:grpChg chg="add mod">
          <ac:chgData name="Sheppard, Michael Scott" userId="9bb4f18a-626e-4540-a0bd-214b46ead6aa" providerId="ADAL" clId="{FBA5B0E4-744D-41A3-9075-B21E1FAA3DE9}" dt="2024-04-21T23:06:52.453" v="792" actId="14100"/>
          <ac:grpSpMkLst>
            <pc:docMk/>
            <pc:sldMk cId="4079638308" sldId="274"/>
            <ac:grpSpMk id="22" creationId="{8DC116B7-5FFB-70F1-33BE-99E28C260B6D}"/>
          </ac:grpSpMkLst>
        </pc:grpChg>
        <pc:grpChg chg="add mod">
          <ac:chgData name="Sheppard, Michael Scott" userId="9bb4f18a-626e-4540-a0bd-214b46ead6aa" providerId="ADAL" clId="{FBA5B0E4-744D-41A3-9075-B21E1FAA3DE9}" dt="2024-04-21T23:10:11.753" v="806" actId="1076"/>
          <ac:grpSpMkLst>
            <pc:docMk/>
            <pc:sldMk cId="4079638308" sldId="274"/>
            <ac:grpSpMk id="29" creationId="{6860167D-6A0E-D8F0-75E3-0204BC901BD3}"/>
          </ac:grpSpMkLst>
        </pc:grpChg>
        <pc:picChg chg="add mod">
          <ac:chgData name="Sheppard, Michael Scott" userId="9bb4f18a-626e-4540-a0bd-214b46ead6aa" providerId="ADAL" clId="{FBA5B0E4-744D-41A3-9075-B21E1FAA3DE9}" dt="2024-04-21T22:52:02.503" v="360" actId="1076"/>
          <ac:picMkLst>
            <pc:docMk/>
            <pc:sldMk cId="4079638308" sldId="274"/>
            <ac:picMk id="4" creationId="{93E57F87-8122-C6F7-83E0-1D3492FDFED1}"/>
          </ac:picMkLst>
        </pc:picChg>
        <pc:cxnChg chg="add mod">
          <ac:chgData name="Sheppard, Michael Scott" userId="9bb4f18a-626e-4540-a0bd-214b46ead6aa" providerId="ADAL" clId="{FBA5B0E4-744D-41A3-9075-B21E1FAA3DE9}" dt="2024-04-21T22:59:27.928" v="550" actId="1582"/>
          <ac:cxnSpMkLst>
            <pc:docMk/>
            <pc:sldMk cId="4079638308" sldId="274"/>
            <ac:cxnSpMk id="12" creationId="{5F360917-BF37-AAEF-15F1-4A10938AE17E}"/>
          </ac:cxnSpMkLst>
        </pc:cxnChg>
        <pc:cxnChg chg="add mod">
          <ac:chgData name="Sheppard, Michael Scott" userId="9bb4f18a-626e-4540-a0bd-214b46ead6aa" providerId="ADAL" clId="{FBA5B0E4-744D-41A3-9075-B21E1FAA3DE9}" dt="2024-04-21T23:08:23.038" v="801" actId="14100"/>
          <ac:cxnSpMkLst>
            <pc:docMk/>
            <pc:sldMk cId="4079638308" sldId="274"/>
            <ac:cxnSpMk id="26" creationId="{B0169364-496C-D6CE-BE57-7618B2D6387E}"/>
          </ac:cxnSpMkLst>
        </pc:cxnChg>
        <pc:cxnChg chg="add mod">
          <ac:chgData name="Sheppard, Michael Scott" userId="9bb4f18a-626e-4540-a0bd-214b46ead6aa" providerId="ADAL" clId="{FBA5B0E4-744D-41A3-9075-B21E1FAA3DE9}" dt="2024-04-21T23:15:31.044" v="1020" actId="14100"/>
          <ac:cxnSpMkLst>
            <pc:docMk/>
            <pc:sldMk cId="4079638308" sldId="274"/>
            <ac:cxnSpMk id="33" creationId="{A740D5FB-33F7-98A3-4D7F-EE992C902408}"/>
          </ac:cxnSpMkLst>
        </pc:cxnChg>
      </pc:sldChg>
      <pc:sldChg chg="addSp delSp modSp add mod">
        <pc:chgData name="Sheppard, Michael Scott" userId="9bb4f18a-626e-4540-a0bd-214b46ead6aa" providerId="ADAL" clId="{FBA5B0E4-744D-41A3-9075-B21E1FAA3DE9}" dt="2024-04-21T23:55:06.331" v="1666" actId="478"/>
        <pc:sldMkLst>
          <pc:docMk/>
          <pc:sldMk cId="1612481970" sldId="275"/>
        </pc:sldMkLst>
        <pc:spChg chg="add del mod">
          <ac:chgData name="Sheppard, Michael Scott" userId="9bb4f18a-626e-4540-a0bd-214b46ead6aa" providerId="ADAL" clId="{FBA5B0E4-744D-41A3-9075-B21E1FAA3DE9}" dt="2024-04-21T23:55:06.331" v="1666" actId="478"/>
          <ac:spMkLst>
            <pc:docMk/>
            <pc:sldMk cId="1612481970" sldId="275"/>
            <ac:spMk id="4" creationId="{C5383610-B9FF-A7C5-814B-D4D34E9577DC}"/>
          </ac:spMkLst>
        </pc:spChg>
        <pc:spChg chg="add mod">
          <ac:chgData name="Sheppard, Michael Scott" userId="9bb4f18a-626e-4540-a0bd-214b46ead6aa" providerId="ADAL" clId="{FBA5B0E4-744D-41A3-9075-B21E1FAA3DE9}" dt="2024-04-21T23:51:18.891" v="1577" actId="242"/>
          <ac:spMkLst>
            <pc:docMk/>
            <pc:sldMk cId="1612481970" sldId="275"/>
            <ac:spMk id="5" creationId="{DE2D357B-62DE-512F-14D2-322A09EC33F1}"/>
          </ac:spMkLst>
        </pc:spChg>
        <pc:spChg chg="add mod">
          <ac:chgData name="Sheppard, Michael Scott" userId="9bb4f18a-626e-4540-a0bd-214b46ead6aa" providerId="ADAL" clId="{FBA5B0E4-744D-41A3-9075-B21E1FAA3DE9}" dt="2024-04-21T23:54:52.367" v="1665" actId="20577"/>
          <ac:spMkLst>
            <pc:docMk/>
            <pc:sldMk cId="1612481970" sldId="275"/>
            <ac:spMk id="6" creationId="{DC813ED5-0B1E-7561-996A-AA98AE8DF4D9}"/>
          </ac:spMkLst>
        </pc:spChg>
        <pc:spChg chg="add mod">
          <ac:chgData name="Sheppard, Michael Scott" userId="9bb4f18a-626e-4540-a0bd-214b46ead6aa" providerId="ADAL" clId="{FBA5B0E4-744D-41A3-9075-B21E1FAA3DE9}" dt="2024-04-21T23:51:16.116" v="1576" actId="242"/>
          <ac:spMkLst>
            <pc:docMk/>
            <pc:sldMk cId="1612481970" sldId="275"/>
            <ac:spMk id="7" creationId="{B0969198-02F6-5D98-40DC-F4BA302F0B39}"/>
          </ac:spMkLst>
        </pc:spChg>
        <pc:spChg chg="add mod">
          <ac:chgData name="Sheppard, Michael Scott" userId="9bb4f18a-626e-4540-a0bd-214b46ead6aa" providerId="ADAL" clId="{FBA5B0E4-744D-41A3-9075-B21E1FAA3DE9}" dt="2024-04-21T23:40:18.183" v="1302" actId="207"/>
          <ac:spMkLst>
            <pc:docMk/>
            <pc:sldMk cId="1612481970" sldId="275"/>
            <ac:spMk id="8" creationId="{8B3E7323-47A5-D592-051A-464F1790EDA2}"/>
          </ac:spMkLst>
        </pc:spChg>
        <pc:spChg chg="add mod">
          <ac:chgData name="Sheppard, Michael Scott" userId="9bb4f18a-626e-4540-a0bd-214b46ead6aa" providerId="ADAL" clId="{FBA5B0E4-744D-41A3-9075-B21E1FAA3DE9}" dt="2024-04-21T23:40:24.737" v="1304"/>
          <ac:spMkLst>
            <pc:docMk/>
            <pc:sldMk cId="1612481970" sldId="275"/>
            <ac:spMk id="9" creationId="{2CD9910C-146F-F664-9DFB-F37665949EFC}"/>
          </ac:spMkLst>
        </pc:spChg>
        <pc:spChg chg="add mod">
          <ac:chgData name="Sheppard, Michael Scott" userId="9bb4f18a-626e-4540-a0bd-214b46ead6aa" providerId="ADAL" clId="{FBA5B0E4-744D-41A3-9075-B21E1FAA3DE9}" dt="2024-04-21T23:40:31.327" v="1306" actId="1076"/>
          <ac:spMkLst>
            <pc:docMk/>
            <pc:sldMk cId="1612481970" sldId="275"/>
            <ac:spMk id="12" creationId="{32F0EC99-7150-786F-17A9-B5092F5F3A18}"/>
          </ac:spMkLst>
        </pc:spChg>
        <pc:picChg chg="del">
          <ac:chgData name="Sheppard, Michael Scott" userId="9bb4f18a-626e-4540-a0bd-214b46ead6aa" providerId="ADAL" clId="{FBA5B0E4-744D-41A3-9075-B21E1FAA3DE9}" dt="2024-04-21T21:09:39.490" v="355" actId="478"/>
          <ac:picMkLst>
            <pc:docMk/>
            <pc:sldMk cId="1612481970" sldId="275"/>
            <ac:picMk id="10" creationId="{04D1F7D7-D113-8B95-2898-70155C818349}"/>
          </ac:picMkLst>
        </pc:picChg>
        <pc:picChg chg="del">
          <ac:chgData name="Sheppard, Michael Scott" userId="9bb4f18a-626e-4540-a0bd-214b46ead6aa" providerId="ADAL" clId="{FBA5B0E4-744D-41A3-9075-B21E1FAA3DE9}" dt="2024-04-21T21:09:38.981" v="354" actId="478"/>
          <ac:picMkLst>
            <pc:docMk/>
            <pc:sldMk cId="1612481970" sldId="275"/>
            <ac:picMk id="11" creationId="{FE7B0296-D0B7-9B3D-A983-DB878C1699D7}"/>
          </ac:picMkLst>
        </pc:picChg>
      </pc:sldChg>
      <pc:sldChg chg="addSp delSp modSp add mod">
        <pc:chgData name="Sheppard, Michael Scott" userId="9bb4f18a-626e-4540-a0bd-214b46ead6aa" providerId="ADAL" clId="{FBA5B0E4-744D-41A3-9075-B21E1FAA3DE9}" dt="2024-04-22T00:24:17.253" v="1991" actId="20577"/>
        <pc:sldMkLst>
          <pc:docMk/>
          <pc:sldMk cId="612315597" sldId="276"/>
        </pc:sldMkLst>
        <pc:spChg chg="mod">
          <ac:chgData name="Sheppard, Michael Scott" userId="9bb4f18a-626e-4540-a0bd-214b46ead6aa" providerId="ADAL" clId="{FBA5B0E4-744D-41A3-9075-B21E1FAA3DE9}" dt="2024-04-21T23:17:07.872" v="1101" actId="20577"/>
          <ac:spMkLst>
            <pc:docMk/>
            <pc:sldMk cId="612315597" sldId="276"/>
            <ac:spMk id="2" creationId="{60BFA71F-93DB-F459-072F-9F17FCE839EA}"/>
          </ac:spMkLst>
        </pc:spChg>
        <pc:spChg chg="add mod">
          <ac:chgData name="Sheppard, Michael Scott" userId="9bb4f18a-626e-4540-a0bd-214b46ead6aa" providerId="ADAL" clId="{FBA5B0E4-744D-41A3-9075-B21E1FAA3DE9}" dt="2024-04-22T00:24:17.253" v="1991" actId="20577"/>
          <ac:spMkLst>
            <pc:docMk/>
            <pc:sldMk cId="612315597" sldId="276"/>
            <ac:spMk id="11" creationId="{5EF93497-A0EE-4A02-A45F-95ECAF54FD38}"/>
          </ac:spMkLst>
        </pc:spChg>
        <pc:grpChg chg="del">
          <ac:chgData name="Sheppard, Michael Scott" userId="9bb4f18a-626e-4540-a0bd-214b46ead6aa" providerId="ADAL" clId="{FBA5B0E4-744D-41A3-9075-B21E1FAA3DE9}" dt="2024-04-21T23:17:16.221" v="1102" actId="478"/>
          <ac:grpSpMkLst>
            <pc:docMk/>
            <pc:sldMk cId="612315597" sldId="276"/>
            <ac:grpSpMk id="19" creationId="{0D3E943C-2BEC-9F55-0625-3797C612ADE4}"/>
          </ac:grpSpMkLst>
        </pc:grpChg>
        <pc:picChg chg="add mod modCrop">
          <ac:chgData name="Sheppard, Michael Scott" userId="9bb4f18a-626e-4540-a0bd-214b46ead6aa" providerId="ADAL" clId="{FBA5B0E4-744D-41A3-9075-B21E1FAA3DE9}" dt="2024-04-21T23:33:17.424" v="1287" actId="14100"/>
          <ac:picMkLst>
            <pc:docMk/>
            <pc:sldMk cId="612315597" sldId="276"/>
            <ac:picMk id="4" creationId="{35AC8AA2-E275-69B5-6AC5-39397295C770}"/>
          </ac:picMkLst>
        </pc:picChg>
        <pc:picChg chg="add mod">
          <ac:chgData name="Sheppard, Michael Scott" userId="9bb4f18a-626e-4540-a0bd-214b46ead6aa" providerId="ADAL" clId="{FBA5B0E4-744D-41A3-9075-B21E1FAA3DE9}" dt="2024-04-21T23:32:53.034" v="1282" actId="1076"/>
          <ac:picMkLst>
            <pc:docMk/>
            <pc:sldMk cId="612315597" sldId="276"/>
            <ac:picMk id="9" creationId="{B8D1B6DE-C888-E4D8-7E09-4FB1F6097832}"/>
          </ac:picMkLst>
        </pc:picChg>
      </pc:sldChg>
    </pc:docChg>
  </pc:docChgLst>
  <pc:docChgLst>
    <pc:chgData name="CHAY Wilson (van Eck)" userId="S::577502_student.belgiumcampus.ac.za#ext#@pennstateoffice365.onmicrosoft.com::16862b6b-a46d-43bb-9932-450536f4ae3e" providerId="AD" clId="Web-{62603F41-1DDE-8420-E2E8-EB82ECAA0A5D}"/>
    <pc:docChg chg="modSld">
      <pc:chgData name="CHAY Wilson (van Eck)" userId="S::577502_student.belgiumcampus.ac.za#ext#@pennstateoffice365.onmicrosoft.com::16862b6b-a46d-43bb-9932-450536f4ae3e" providerId="AD" clId="Web-{62603F41-1DDE-8420-E2E8-EB82ECAA0A5D}" dt="2024-04-21T19:36:43.214" v="506" actId="20577"/>
      <pc:docMkLst>
        <pc:docMk/>
      </pc:docMkLst>
      <pc:sldChg chg="modSp">
        <pc:chgData name="CHAY Wilson (van Eck)" userId="S::577502_student.belgiumcampus.ac.za#ext#@pennstateoffice365.onmicrosoft.com::16862b6b-a46d-43bb-9932-450536f4ae3e" providerId="AD" clId="Web-{62603F41-1DDE-8420-E2E8-EB82ECAA0A5D}" dt="2024-04-21T19:36:26.338" v="501" actId="1076"/>
        <pc:sldMkLst>
          <pc:docMk/>
          <pc:sldMk cId="988206861" sldId="259"/>
        </pc:sldMkLst>
        <pc:spChg chg="mod">
          <ac:chgData name="CHAY Wilson (van Eck)" userId="S::577502_student.belgiumcampus.ac.za#ext#@pennstateoffice365.onmicrosoft.com::16862b6b-a46d-43bb-9932-450536f4ae3e" providerId="AD" clId="Web-{62603F41-1DDE-8420-E2E8-EB82ECAA0A5D}" dt="2024-04-21T19:36:26.338" v="501" actId="1076"/>
          <ac:spMkLst>
            <pc:docMk/>
            <pc:sldMk cId="988206861" sldId="259"/>
            <ac:spMk id="3" creationId="{08506E7D-A67E-8FF5-2BFB-D4FA3F3220EC}"/>
          </ac:spMkLst>
        </pc:spChg>
      </pc:sldChg>
      <pc:sldChg chg="modSp">
        <pc:chgData name="CHAY Wilson (van Eck)" userId="S::577502_student.belgiumcampus.ac.za#ext#@pennstateoffice365.onmicrosoft.com::16862b6b-a46d-43bb-9932-450536f4ae3e" providerId="AD" clId="Web-{62603F41-1DDE-8420-E2E8-EB82ECAA0A5D}" dt="2024-04-21T19:34:15.037" v="473" actId="1076"/>
        <pc:sldMkLst>
          <pc:docMk/>
          <pc:sldMk cId="3034993083" sldId="266"/>
        </pc:sldMkLst>
        <pc:spChg chg="mod">
          <ac:chgData name="CHAY Wilson (van Eck)" userId="S::577502_student.belgiumcampus.ac.za#ext#@pennstateoffice365.onmicrosoft.com::16862b6b-a46d-43bb-9932-450536f4ae3e" providerId="AD" clId="Web-{62603F41-1DDE-8420-E2E8-EB82ECAA0A5D}" dt="2024-04-21T19:34:15.037" v="473" actId="1076"/>
          <ac:spMkLst>
            <pc:docMk/>
            <pc:sldMk cId="3034993083" sldId="266"/>
            <ac:spMk id="3" creationId="{5FD088CA-41B0-F41E-7F5C-B89315828BF9}"/>
          </ac:spMkLst>
        </pc:spChg>
      </pc:sldChg>
      <pc:sldChg chg="modSp">
        <pc:chgData name="CHAY Wilson (van Eck)" userId="S::577502_student.belgiumcampus.ac.za#ext#@pennstateoffice365.onmicrosoft.com::16862b6b-a46d-43bb-9932-450536f4ae3e" providerId="AD" clId="Web-{62603F41-1DDE-8420-E2E8-EB82ECAA0A5D}" dt="2024-04-21T19:33:52.380" v="469" actId="20577"/>
        <pc:sldMkLst>
          <pc:docMk/>
          <pc:sldMk cId="3113317414" sldId="267"/>
        </pc:sldMkLst>
        <pc:spChg chg="mod">
          <ac:chgData name="CHAY Wilson (van Eck)" userId="S::577502_student.belgiumcampus.ac.za#ext#@pennstateoffice365.onmicrosoft.com::16862b6b-a46d-43bb-9932-450536f4ae3e" providerId="AD" clId="Web-{62603F41-1DDE-8420-E2E8-EB82ECAA0A5D}" dt="2024-04-21T19:33:52.380" v="469" actId="20577"/>
          <ac:spMkLst>
            <pc:docMk/>
            <pc:sldMk cId="3113317414" sldId="267"/>
            <ac:spMk id="3" creationId="{6529BF42-E172-E0C3-3E19-430146ED89BE}"/>
          </ac:spMkLst>
        </pc:spChg>
      </pc:sldChg>
      <pc:sldChg chg="modSp">
        <pc:chgData name="CHAY Wilson (van Eck)" userId="S::577502_student.belgiumcampus.ac.za#ext#@pennstateoffice365.onmicrosoft.com::16862b6b-a46d-43bb-9932-450536f4ae3e" providerId="AD" clId="Web-{62603F41-1DDE-8420-E2E8-EB82ECAA0A5D}" dt="2024-04-21T19:30:45.577" v="220" actId="1076"/>
        <pc:sldMkLst>
          <pc:docMk/>
          <pc:sldMk cId="3231486194" sldId="268"/>
        </pc:sldMkLst>
        <pc:spChg chg="mod">
          <ac:chgData name="CHAY Wilson (van Eck)" userId="S::577502_student.belgiumcampus.ac.za#ext#@pennstateoffice365.onmicrosoft.com::16862b6b-a46d-43bb-9932-450536f4ae3e" providerId="AD" clId="Web-{62603F41-1DDE-8420-E2E8-EB82ECAA0A5D}" dt="2024-04-21T19:30:03.685" v="87" actId="1076"/>
          <ac:spMkLst>
            <pc:docMk/>
            <pc:sldMk cId="3231486194" sldId="268"/>
            <ac:spMk id="2" creationId="{44E57E36-43B5-7BDC-92B6-E601094750C9}"/>
          </ac:spMkLst>
        </pc:spChg>
        <pc:spChg chg="mod">
          <ac:chgData name="CHAY Wilson (van Eck)" userId="S::577502_student.belgiumcampus.ac.za#ext#@pennstateoffice365.onmicrosoft.com::16862b6b-a46d-43bb-9932-450536f4ae3e" providerId="AD" clId="Web-{62603F41-1DDE-8420-E2E8-EB82ECAA0A5D}" dt="2024-04-21T19:30:45.577" v="220" actId="1076"/>
          <ac:spMkLst>
            <pc:docMk/>
            <pc:sldMk cId="3231486194" sldId="268"/>
            <ac:spMk id="3" creationId="{F93B2836-E384-49E1-6F8F-9535259E20D9}"/>
          </ac:spMkLst>
        </pc:spChg>
      </pc:sldChg>
      <pc:sldChg chg="modSp">
        <pc:chgData name="CHAY Wilson (van Eck)" userId="S::577502_student.belgiumcampus.ac.za#ext#@pennstateoffice365.onmicrosoft.com::16862b6b-a46d-43bb-9932-450536f4ae3e" providerId="AD" clId="Web-{62603F41-1DDE-8420-E2E8-EB82ECAA0A5D}" dt="2024-04-21T19:36:43.214" v="506" actId="20577"/>
        <pc:sldMkLst>
          <pc:docMk/>
          <pc:sldMk cId="1476795890" sldId="269"/>
        </pc:sldMkLst>
        <pc:spChg chg="mod">
          <ac:chgData name="CHAY Wilson (van Eck)" userId="S::577502_student.belgiumcampus.ac.za#ext#@pennstateoffice365.onmicrosoft.com::16862b6b-a46d-43bb-9932-450536f4ae3e" providerId="AD" clId="Web-{62603F41-1DDE-8420-E2E8-EB82ECAA0A5D}" dt="2024-04-21T19:36:43.214" v="506" actId="20577"/>
          <ac:spMkLst>
            <pc:docMk/>
            <pc:sldMk cId="1476795890" sldId="269"/>
            <ac:spMk id="3" creationId="{BF25143B-25AB-F962-F4C1-004917AA7AC2}"/>
          </ac:spMkLst>
        </pc:spChg>
      </pc:sldChg>
      <pc:sldChg chg="modSp">
        <pc:chgData name="CHAY Wilson (van Eck)" userId="S::577502_student.belgiumcampus.ac.za#ext#@pennstateoffice365.onmicrosoft.com::16862b6b-a46d-43bb-9932-450536f4ae3e" providerId="AD" clId="Web-{62603F41-1DDE-8420-E2E8-EB82ECAA0A5D}" dt="2024-04-21T19:30:14.795" v="182" actId="20577"/>
        <pc:sldMkLst>
          <pc:docMk/>
          <pc:sldMk cId="3137382717" sldId="272"/>
        </pc:sldMkLst>
        <pc:spChg chg="mod">
          <ac:chgData name="CHAY Wilson (van Eck)" userId="S::577502_student.belgiumcampus.ac.za#ext#@pennstateoffice365.onmicrosoft.com::16862b6b-a46d-43bb-9932-450536f4ae3e" providerId="AD" clId="Web-{62603F41-1DDE-8420-E2E8-EB82ECAA0A5D}" dt="2024-04-21T19:30:14.795" v="182" actId="20577"/>
          <ac:spMkLst>
            <pc:docMk/>
            <pc:sldMk cId="3137382717" sldId="272"/>
            <ac:spMk id="2" creationId="{58745415-D0DF-ED07-ABE0-CC3BA98944C7}"/>
          </ac:spMkLst>
        </pc:spChg>
      </pc:sldChg>
      <pc:sldChg chg="modSp">
        <pc:chgData name="CHAY Wilson (van Eck)" userId="S::577502_student.belgiumcampus.ac.za#ext#@pennstateoffice365.onmicrosoft.com::16862b6b-a46d-43bb-9932-450536f4ae3e" providerId="AD" clId="Web-{62603F41-1DDE-8420-E2E8-EB82ECAA0A5D}" dt="2024-04-21T19:30:05.013" v="164" actId="20577"/>
        <pc:sldMkLst>
          <pc:docMk/>
          <pc:sldMk cId="1754827147" sldId="273"/>
        </pc:sldMkLst>
        <pc:spChg chg="mod">
          <ac:chgData name="CHAY Wilson (van Eck)" userId="S::577502_student.belgiumcampus.ac.za#ext#@pennstateoffice365.onmicrosoft.com::16862b6b-a46d-43bb-9932-450536f4ae3e" providerId="AD" clId="Web-{62603F41-1DDE-8420-E2E8-EB82ECAA0A5D}" dt="2024-04-21T19:30:05.013" v="164" actId="20577"/>
          <ac:spMkLst>
            <pc:docMk/>
            <pc:sldMk cId="1754827147" sldId="273"/>
            <ac:spMk id="2" creationId="{EC32A30B-CFE7-491C-2826-E116AF45A63C}"/>
          </ac:spMkLst>
        </pc:spChg>
      </pc:sldChg>
    </pc:docChg>
  </pc:docChgLst>
  <pc:docChgLst>
    <pc:chgData name="CHAY Wilson (van Eck)" userId="S::577502_student.belgiumcampus.ac.za#ext#@pennstateoffice365.onmicrosoft.com::16862b6b-a46d-43bb-9932-450536f4ae3e" providerId="AD" clId="Web-{225DFCD5-67A7-072F-762A-66DF9EF442A5}"/>
    <pc:docChg chg="addSld modSld sldOrd">
      <pc:chgData name="CHAY Wilson (van Eck)" userId="S::577502_student.belgiumcampus.ac.za#ext#@pennstateoffice365.onmicrosoft.com::16862b6b-a46d-43bb-9932-450536f4ae3e" providerId="AD" clId="Web-{225DFCD5-67A7-072F-762A-66DF9EF442A5}" dt="2024-04-17T13:11:34.459" v="402" actId="20577"/>
      <pc:docMkLst>
        <pc:docMk/>
      </pc:docMkLst>
      <pc:sldChg chg="modSp new ord">
        <pc:chgData name="CHAY Wilson (van Eck)" userId="S::577502_student.belgiumcampus.ac.za#ext#@pennstateoffice365.onmicrosoft.com::16862b6b-a46d-43bb-9932-450536f4ae3e" providerId="AD" clId="Web-{225DFCD5-67A7-072F-762A-66DF9EF442A5}" dt="2024-04-17T13:07:35.483" v="279" actId="20577"/>
        <pc:sldMkLst>
          <pc:docMk/>
          <pc:sldMk cId="3135199787" sldId="258"/>
        </pc:sldMkLst>
        <pc:spChg chg="mod">
          <ac:chgData name="CHAY Wilson (van Eck)" userId="S::577502_student.belgiumcampus.ac.za#ext#@pennstateoffice365.onmicrosoft.com::16862b6b-a46d-43bb-9932-450536f4ae3e" providerId="AD" clId="Web-{225DFCD5-67A7-072F-762A-66DF9EF442A5}" dt="2024-04-17T13:07:35.483" v="279" actId="20577"/>
          <ac:spMkLst>
            <pc:docMk/>
            <pc:sldMk cId="3135199787" sldId="258"/>
            <ac:spMk id="3" creationId="{34EDFAD2-3716-2E4E-7036-5883E4E580C8}"/>
          </ac:spMkLst>
        </pc:spChg>
      </pc:sldChg>
      <pc:sldChg chg="modSp new">
        <pc:chgData name="CHAY Wilson (van Eck)" userId="S::577502_student.belgiumcampus.ac.za#ext#@pennstateoffice365.onmicrosoft.com::16862b6b-a46d-43bb-9932-450536f4ae3e" providerId="AD" clId="Web-{225DFCD5-67A7-072F-762A-66DF9EF442A5}" dt="2024-04-17T13:11:34.459" v="402" actId="20577"/>
        <pc:sldMkLst>
          <pc:docMk/>
          <pc:sldMk cId="1476795890" sldId="269"/>
        </pc:sldMkLst>
        <pc:spChg chg="mod">
          <ac:chgData name="CHAY Wilson (van Eck)" userId="S::577502_student.belgiumcampus.ac.za#ext#@pennstateoffice365.onmicrosoft.com::16862b6b-a46d-43bb-9932-450536f4ae3e" providerId="AD" clId="Web-{225DFCD5-67A7-072F-762A-66DF9EF442A5}" dt="2024-04-17T13:10:33.442" v="340" actId="20577"/>
          <ac:spMkLst>
            <pc:docMk/>
            <pc:sldMk cId="1476795890" sldId="269"/>
            <ac:spMk id="2" creationId="{AAC2789C-98BF-7D49-33B6-66706EC51865}"/>
          </ac:spMkLst>
        </pc:spChg>
        <pc:spChg chg="mod">
          <ac:chgData name="CHAY Wilson (van Eck)" userId="S::577502_student.belgiumcampus.ac.za#ext#@pennstateoffice365.onmicrosoft.com::16862b6b-a46d-43bb-9932-450536f4ae3e" providerId="AD" clId="Web-{225DFCD5-67A7-072F-762A-66DF9EF442A5}" dt="2024-04-17T13:11:34.459" v="402" actId="20577"/>
          <ac:spMkLst>
            <pc:docMk/>
            <pc:sldMk cId="1476795890" sldId="269"/>
            <ac:spMk id="3" creationId="{BF25143B-25AB-F962-F4C1-004917AA7AC2}"/>
          </ac:spMkLst>
        </pc:spChg>
      </pc:sldChg>
    </pc:docChg>
  </pc:docChgLst>
  <pc:docChgLst>
    <pc:chgData name="CHAY Wilson (van Eck)" userId="S::577502_student.belgiumcampus.ac.za#ext#@pennstateoffice365.onmicrosoft.com::16862b6b-a46d-43bb-9932-450536f4ae3e" providerId="AD" clId="Web-{D79A2865-92F9-8C6F-0CE4-C672ED25994F}"/>
    <pc:docChg chg="modSld">
      <pc:chgData name="CHAY Wilson (van Eck)" userId="S::577502_student.belgiumcampus.ac.za#ext#@pennstateoffice365.onmicrosoft.com::16862b6b-a46d-43bb-9932-450536f4ae3e" providerId="AD" clId="Web-{D79A2865-92F9-8C6F-0CE4-C672ED25994F}" dt="2024-04-17T13:15:07.573" v="9" actId="1076"/>
      <pc:docMkLst>
        <pc:docMk/>
      </pc:docMkLst>
      <pc:sldChg chg="modSp">
        <pc:chgData name="CHAY Wilson (van Eck)" userId="S::577502_student.belgiumcampus.ac.za#ext#@pennstateoffice365.onmicrosoft.com::16862b6b-a46d-43bb-9932-450536f4ae3e" providerId="AD" clId="Web-{D79A2865-92F9-8C6F-0CE4-C672ED25994F}" dt="2024-04-17T13:15:07.573" v="9" actId="1076"/>
        <pc:sldMkLst>
          <pc:docMk/>
          <pc:sldMk cId="3135199787" sldId="258"/>
        </pc:sldMkLst>
        <pc:spChg chg="mod">
          <ac:chgData name="CHAY Wilson (van Eck)" userId="S::577502_student.belgiumcampus.ac.za#ext#@pennstateoffice365.onmicrosoft.com::16862b6b-a46d-43bb-9932-450536f4ae3e" providerId="AD" clId="Web-{D79A2865-92F9-8C6F-0CE4-C672ED25994F}" dt="2024-04-17T13:14:54.088" v="8" actId="1076"/>
          <ac:spMkLst>
            <pc:docMk/>
            <pc:sldMk cId="3135199787" sldId="258"/>
            <ac:spMk id="2" creationId="{4F27D4C6-DD1E-8B39-3F57-F1B2ABE79CE4}"/>
          </ac:spMkLst>
        </pc:spChg>
        <pc:spChg chg="mod">
          <ac:chgData name="CHAY Wilson (van Eck)" userId="S::577502_student.belgiumcampus.ac.za#ext#@pennstateoffice365.onmicrosoft.com::16862b6b-a46d-43bb-9932-450536f4ae3e" providerId="AD" clId="Web-{D79A2865-92F9-8C6F-0CE4-C672ED25994F}" dt="2024-04-17T13:15:07.573" v="9" actId="1076"/>
          <ac:spMkLst>
            <pc:docMk/>
            <pc:sldMk cId="3135199787" sldId="258"/>
            <ac:spMk id="3" creationId="{34EDFAD2-3716-2E4E-7036-5883E4E580C8}"/>
          </ac:spMkLst>
        </pc:spChg>
      </pc:sldChg>
    </pc:docChg>
  </pc:docChgLst>
  <pc:docChgLst>
    <pc:chgData name="Taryn Mackenna" userId="S::578351_student.belgiumcampus.ac.za#ext#@pennstateoffice365.onmicrosoft.com::8a1ce9a3-80cd-46c1-8363-850bae53d52e" providerId="AD" clId="Web-{06C5F3CF-9B57-241C-6438-7C60928792CE}"/>
    <pc:docChg chg="addSld delSld modSld">
      <pc:chgData name="Taryn Mackenna" userId="S::578351_student.belgiumcampus.ac.za#ext#@pennstateoffice365.onmicrosoft.com::8a1ce9a3-80cd-46c1-8363-850bae53d52e" providerId="AD" clId="Web-{06C5F3CF-9B57-241C-6438-7C60928792CE}" dt="2024-04-17T13:46:34.937" v="1094" actId="1076"/>
      <pc:docMkLst>
        <pc:docMk/>
      </pc:docMkLst>
      <pc:sldChg chg="modSp del">
        <pc:chgData name="Taryn Mackenna" userId="S::578351_student.belgiumcampus.ac.za#ext#@pennstateoffice365.onmicrosoft.com::8a1ce9a3-80cd-46c1-8363-850bae53d52e" providerId="AD" clId="Web-{06C5F3CF-9B57-241C-6438-7C60928792CE}" dt="2024-04-17T12:44:50.968" v="7"/>
        <pc:sldMkLst>
          <pc:docMk/>
          <pc:sldMk cId="3759652641" sldId="257"/>
        </pc:sldMkLst>
        <pc:spChg chg="mod">
          <ac:chgData name="Taryn Mackenna" userId="S::578351_student.belgiumcampus.ac.za#ext#@pennstateoffice365.onmicrosoft.com::8a1ce9a3-80cd-46c1-8363-850bae53d52e" providerId="AD" clId="Web-{06C5F3CF-9B57-241C-6438-7C60928792CE}" dt="2024-04-17T12:44:43.765" v="6" actId="20577"/>
          <ac:spMkLst>
            <pc:docMk/>
            <pc:sldMk cId="3759652641" sldId="257"/>
            <ac:spMk id="2" creationId="{97E11C0B-33CB-33FB-C5BA-3FB67F4B6AEB}"/>
          </ac:spMkLst>
        </pc:spChg>
      </pc:sldChg>
      <pc:sldChg chg="modSp">
        <pc:chgData name="Taryn Mackenna" userId="S::578351_student.belgiumcampus.ac.za#ext#@pennstateoffice365.onmicrosoft.com::8a1ce9a3-80cd-46c1-8363-850bae53d52e" providerId="AD" clId="Web-{06C5F3CF-9B57-241C-6438-7C60928792CE}" dt="2024-04-17T13:46:34.937" v="1094" actId="1076"/>
        <pc:sldMkLst>
          <pc:docMk/>
          <pc:sldMk cId="3135199787" sldId="258"/>
        </pc:sldMkLst>
        <pc:spChg chg="mod">
          <ac:chgData name="Taryn Mackenna" userId="S::578351_student.belgiumcampus.ac.za#ext#@pennstateoffice365.onmicrosoft.com::8a1ce9a3-80cd-46c1-8363-850bae53d52e" providerId="AD" clId="Web-{06C5F3CF-9B57-241C-6438-7C60928792CE}" dt="2024-04-17T13:46:34.937" v="1094" actId="1076"/>
          <ac:spMkLst>
            <pc:docMk/>
            <pc:sldMk cId="3135199787" sldId="258"/>
            <ac:spMk id="2" creationId="{4F27D4C6-DD1E-8B39-3F57-F1B2ABE79CE4}"/>
          </ac:spMkLst>
        </pc:spChg>
        <pc:spChg chg="mod">
          <ac:chgData name="Taryn Mackenna" userId="S::578351_student.belgiumcampus.ac.za#ext#@pennstateoffice365.onmicrosoft.com::8a1ce9a3-80cd-46c1-8363-850bae53d52e" providerId="AD" clId="Web-{06C5F3CF-9B57-241C-6438-7C60928792CE}" dt="2024-04-17T13:40:55.519" v="1092" actId="20577"/>
          <ac:spMkLst>
            <pc:docMk/>
            <pc:sldMk cId="3135199787" sldId="258"/>
            <ac:spMk id="3" creationId="{34EDFAD2-3716-2E4E-7036-5883E4E580C8}"/>
          </ac:spMkLst>
        </pc:spChg>
      </pc:sldChg>
      <pc:sldChg chg="modSp new">
        <pc:chgData name="Taryn Mackenna" userId="S::578351_student.belgiumcampus.ac.za#ext#@pennstateoffice365.onmicrosoft.com::8a1ce9a3-80cd-46c1-8363-850bae53d52e" providerId="AD" clId="Web-{06C5F3CF-9B57-241C-6438-7C60928792CE}" dt="2024-04-17T12:47:47.474" v="79" actId="20577"/>
        <pc:sldMkLst>
          <pc:docMk/>
          <pc:sldMk cId="988206861" sldId="259"/>
        </pc:sldMkLst>
        <pc:spChg chg="mod">
          <ac:chgData name="Taryn Mackenna" userId="S::578351_student.belgiumcampus.ac.za#ext#@pennstateoffice365.onmicrosoft.com::8a1ce9a3-80cd-46c1-8363-850bae53d52e" providerId="AD" clId="Web-{06C5F3CF-9B57-241C-6438-7C60928792CE}" dt="2024-04-17T12:47:17.379" v="53" actId="20577"/>
          <ac:spMkLst>
            <pc:docMk/>
            <pc:sldMk cId="988206861" sldId="259"/>
            <ac:spMk id="2" creationId="{197533B7-C32A-21CE-92FA-57DF2B1DF0DC}"/>
          </ac:spMkLst>
        </pc:spChg>
        <pc:spChg chg="mod">
          <ac:chgData name="Taryn Mackenna" userId="S::578351_student.belgiumcampus.ac.za#ext#@pennstateoffice365.onmicrosoft.com::8a1ce9a3-80cd-46c1-8363-850bae53d52e" providerId="AD" clId="Web-{06C5F3CF-9B57-241C-6438-7C60928792CE}" dt="2024-04-17T12:47:47.474" v="79" actId="20577"/>
          <ac:spMkLst>
            <pc:docMk/>
            <pc:sldMk cId="988206861" sldId="259"/>
            <ac:spMk id="3" creationId="{08506E7D-A67E-8FF5-2BFB-D4FA3F3220EC}"/>
          </ac:spMkLst>
        </pc:spChg>
      </pc:sldChg>
      <pc:sldChg chg="modSp new">
        <pc:chgData name="Taryn Mackenna" userId="S::578351_student.belgiumcampus.ac.za#ext#@pennstateoffice365.onmicrosoft.com::8a1ce9a3-80cd-46c1-8363-850bae53d52e" providerId="AD" clId="Web-{06C5F3CF-9B57-241C-6438-7C60928792CE}" dt="2024-04-17T12:48:43.039" v="99" actId="20577"/>
        <pc:sldMkLst>
          <pc:docMk/>
          <pc:sldMk cId="832413292" sldId="260"/>
        </pc:sldMkLst>
        <pc:spChg chg="mod">
          <ac:chgData name="Taryn Mackenna" userId="S::578351_student.belgiumcampus.ac.za#ext#@pennstateoffice365.onmicrosoft.com::8a1ce9a3-80cd-46c1-8363-850bae53d52e" providerId="AD" clId="Web-{06C5F3CF-9B57-241C-6438-7C60928792CE}" dt="2024-04-17T12:48:04.443" v="91" actId="20577"/>
          <ac:spMkLst>
            <pc:docMk/>
            <pc:sldMk cId="832413292" sldId="260"/>
            <ac:spMk id="2" creationId="{FE8B47C0-6161-1589-0FC2-A071FFE5E5A5}"/>
          </ac:spMkLst>
        </pc:spChg>
        <pc:spChg chg="mod">
          <ac:chgData name="Taryn Mackenna" userId="S::578351_student.belgiumcampus.ac.za#ext#@pennstateoffice365.onmicrosoft.com::8a1ce9a3-80cd-46c1-8363-850bae53d52e" providerId="AD" clId="Web-{06C5F3CF-9B57-241C-6438-7C60928792CE}" dt="2024-04-17T12:48:43.039" v="99" actId="20577"/>
          <ac:spMkLst>
            <pc:docMk/>
            <pc:sldMk cId="832413292" sldId="260"/>
            <ac:spMk id="3" creationId="{52DC2E29-2251-9D93-43B0-5255A88E97F1}"/>
          </ac:spMkLst>
        </pc:spChg>
      </pc:sldChg>
      <pc:sldChg chg="modSp new">
        <pc:chgData name="Taryn Mackenna" userId="S::578351_student.belgiumcampus.ac.za#ext#@pennstateoffice365.onmicrosoft.com::8a1ce9a3-80cd-46c1-8363-850bae53d52e" providerId="AD" clId="Web-{06C5F3CF-9B57-241C-6438-7C60928792CE}" dt="2024-04-17T12:49:12.868" v="116" actId="20577"/>
        <pc:sldMkLst>
          <pc:docMk/>
          <pc:sldMk cId="109774044" sldId="261"/>
        </pc:sldMkLst>
        <pc:spChg chg="mod">
          <ac:chgData name="Taryn Mackenna" userId="S::578351_student.belgiumcampus.ac.za#ext#@pennstateoffice365.onmicrosoft.com::8a1ce9a3-80cd-46c1-8363-850bae53d52e" providerId="AD" clId="Web-{06C5F3CF-9B57-241C-6438-7C60928792CE}" dt="2024-04-17T12:48:58.617" v="114" actId="20577"/>
          <ac:spMkLst>
            <pc:docMk/>
            <pc:sldMk cId="109774044" sldId="261"/>
            <ac:spMk id="2" creationId="{DFB5730C-EA7F-BDEA-F689-6E0BCC562F21}"/>
          </ac:spMkLst>
        </pc:spChg>
        <pc:spChg chg="mod">
          <ac:chgData name="Taryn Mackenna" userId="S::578351_student.belgiumcampus.ac.za#ext#@pennstateoffice365.onmicrosoft.com::8a1ce9a3-80cd-46c1-8363-850bae53d52e" providerId="AD" clId="Web-{06C5F3CF-9B57-241C-6438-7C60928792CE}" dt="2024-04-17T12:49:12.868" v="116" actId="20577"/>
          <ac:spMkLst>
            <pc:docMk/>
            <pc:sldMk cId="109774044" sldId="261"/>
            <ac:spMk id="3" creationId="{31484DD9-3F88-89FB-7E66-46EC6F58496B}"/>
          </ac:spMkLst>
        </pc:spChg>
      </pc:sldChg>
      <pc:sldChg chg="modSp new">
        <pc:chgData name="Taryn Mackenna" userId="S::578351_student.belgiumcampus.ac.za#ext#@pennstateoffice365.onmicrosoft.com::8a1ce9a3-80cd-46c1-8363-850bae53d52e" providerId="AD" clId="Web-{06C5F3CF-9B57-241C-6438-7C60928792CE}" dt="2024-04-17T12:49:45.291" v="120" actId="20577"/>
        <pc:sldMkLst>
          <pc:docMk/>
          <pc:sldMk cId="2098448458" sldId="262"/>
        </pc:sldMkLst>
        <pc:spChg chg="mod">
          <ac:chgData name="Taryn Mackenna" userId="S::578351_student.belgiumcampus.ac.za#ext#@pennstateoffice365.onmicrosoft.com::8a1ce9a3-80cd-46c1-8363-850bae53d52e" providerId="AD" clId="Web-{06C5F3CF-9B57-241C-6438-7C60928792CE}" dt="2024-04-17T12:49:29.040" v="118" actId="20577"/>
          <ac:spMkLst>
            <pc:docMk/>
            <pc:sldMk cId="2098448458" sldId="262"/>
            <ac:spMk id="2" creationId="{60BFA71F-93DB-F459-072F-9F17FCE839EA}"/>
          </ac:spMkLst>
        </pc:spChg>
        <pc:spChg chg="mod">
          <ac:chgData name="Taryn Mackenna" userId="S::578351_student.belgiumcampus.ac.za#ext#@pennstateoffice365.onmicrosoft.com::8a1ce9a3-80cd-46c1-8363-850bae53d52e" providerId="AD" clId="Web-{06C5F3CF-9B57-241C-6438-7C60928792CE}" dt="2024-04-17T12:49:45.291" v="120" actId="20577"/>
          <ac:spMkLst>
            <pc:docMk/>
            <pc:sldMk cId="2098448458" sldId="262"/>
            <ac:spMk id="3" creationId="{EAB856E5-41A4-6981-719B-87F9B4A2DC5C}"/>
          </ac:spMkLst>
        </pc:spChg>
      </pc:sldChg>
      <pc:sldChg chg="modSp new">
        <pc:chgData name="Taryn Mackenna" userId="S::578351_student.belgiumcampus.ac.za#ext#@pennstateoffice365.onmicrosoft.com::8a1ce9a3-80cd-46c1-8363-850bae53d52e" providerId="AD" clId="Web-{06C5F3CF-9B57-241C-6438-7C60928792CE}" dt="2024-04-17T12:50:14.776" v="125" actId="20577"/>
        <pc:sldMkLst>
          <pc:docMk/>
          <pc:sldMk cId="2185326782" sldId="263"/>
        </pc:sldMkLst>
        <pc:spChg chg="mod">
          <ac:chgData name="Taryn Mackenna" userId="S::578351_student.belgiumcampus.ac.za#ext#@pennstateoffice365.onmicrosoft.com::8a1ce9a3-80cd-46c1-8363-850bae53d52e" providerId="AD" clId="Web-{06C5F3CF-9B57-241C-6438-7C60928792CE}" dt="2024-04-17T12:49:55.291" v="123" actId="20577"/>
          <ac:spMkLst>
            <pc:docMk/>
            <pc:sldMk cId="2185326782" sldId="263"/>
            <ac:spMk id="2" creationId="{91142CF0-2084-2DDD-3008-FA9D2E48BEB6}"/>
          </ac:spMkLst>
        </pc:spChg>
        <pc:spChg chg="mod">
          <ac:chgData name="Taryn Mackenna" userId="S::578351_student.belgiumcampus.ac.za#ext#@pennstateoffice365.onmicrosoft.com::8a1ce9a3-80cd-46c1-8363-850bae53d52e" providerId="AD" clId="Web-{06C5F3CF-9B57-241C-6438-7C60928792CE}" dt="2024-04-17T12:50:14.776" v="125" actId="20577"/>
          <ac:spMkLst>
            <pc:docMk/>
            <pc:sldMk cId="2185326782" sldId="263"/>
            <ac:spMk id="3" creationId="{E9610B03-69FB-A18F-9BA3-8567C47DC347}"/>
          </ac:spMkLst>
        </pc:spChg>
      </pc:sldChg>
      <pc:sldChg chg="modSp new">
        <pc:chgData name="Taryn Mackenna" userId="S::578351_student.belgiumcampus.ac.za#ext#@pennstateoffice365.onmicrosoft.com::8a1ce9a3-80cd-46c1-8363-850bae53d52e" providerId="AD" clId="Web-{06C5F3CF-9B57-241C-6438-7C60928792CE}" dt="2024-04-17T12:50:55.621" v="147" actId="20577"/>
        <pc:sldMkLst>
          <pc:docMk/>
          <pc:sldMk cId="3789459608" sldId="264"/>
        </pc:sldMkLst>
        <pc:spChg chg="mod">
          <ac:chgData name="Taryn Mackenna" userId="S::578351_student.belgiumcampus.ac.za#ext#@pennstateoffice365.onmicrosoft.com::8a1ce9a3-80cd-46c1-8363-850bae53d52e" providerId="AD" clId="Web-{06C5F3CF-9B57-241C-6438-7C60928792CE}" dt="2024-04-17T12:50:28.323" v="127" actId="20577"/>
          <ac:spMkLst>
            <pc:docMk/>
            <pc:sldMk cId="3789459608" sldId="264"/>
            <ac:spMk id="2" creationId="{1AE6D5BB-DB28-1EE1-E879-A98B490391D6}"/>
          </ac:spMkLst>
        </pc:spChg>
        <pc:spChg chg="mod">
          <ac:chgData name="Taryn Mackenna" userId="S::578351_student.belgiumcampus.ac.za#ext#@pennstateoffice365.onmicrosoft.com::8a1ce9a3-80cd-46c1-8363-850bae53d52e" providerId="AD" clId="Web-{06C5F3CF-9B57-241C-6438-7C60928792CE}" dt="2024-04-17T12:50:55.621" v="147" actId="20577"/>
          <ac:spMkLst>
            <pc:docMk/>
            <pc:sldMk cId="3789459608" sldId="264"/>
            <ac:spMk id="3" creationId="{C2F1331B-121A-9D5D-0B2E-CA6390782FB6}"/>
          </ac:spMkLst>
        </pc:spChg>
      </pc:sldChg>
      <pc:sldChg chg="modSp new">
        <pc:chgData name="Taryn Mackenna" userId="S::578351_student.belgiumcampus.ac.za#ext#@pennstateoffice365.onmicrosoft.com::8a1ce9a3-80cd-46c1-8363-850bae53d52e" providerId="AD" clId="Web-{06C5F3CF-9B57-241C-6438-7C60928792CE}" dt="2024-04-17T12:51:27.138" v="152" actId="20577"/>
        <pc:sldMkLst>
          <pc:docMk/>
          <pc:sldMk cId="3630432728" sldId="265"/>
        </pc:sldMkLst>
        <pc:spChg chg="mod">
          <ac:chgData name="Taryn Mackenna" userId="S::578351_student.belgiumcampus.ac.za#ext#@pennstateoffice365.onmicrosoft.com::8a1ce9a3-80cd-46c1-8363-850bae53d52e" providerId="AD" clId="Web-{06C5F3CF-9B57-241C-6438-7C60928792CE}" dt="2024-04-17T12:51:16.903" v="150" actId="20577"/>
          <ac:spMkLst>
            <pc:docMk/>
            <pc:sldMk cId="3630432728" sldId="265"/>
            <ac:spMk id="2" creationId="{B6884D48-CD49-E613-B8C3-1CAC2B90C32A}"/>
          </ac:spMkLst>
        </pc:spChg>
        <pc:spChg chg="mod">
          <ac:chgData name="Taryn Mackenna" userId="S::578351_student.belgiumcampus.ac.za#ext#@pennstateoffice365.onmicrosoft.com::8a1ce9a3-80cd-46c1-8363-850bae53d52e" providerId="AD" clId="Web-{06C5F3CF-9B57-241C-6438-7C60928792CE}" dt="2024-04-17T12:51:27.138" v="152" actId="20577"/>
          <ac:spMkLst>
            <pc:docMk/>
            <pc:sldMk cId="3630432728" sldId="265"/>
            <ac:spMk id="3" creationId="{6DB16747-05A1-9418-67EC-9645EB45E409}"/>
          </ac:spMkLst>
        </pc:spChg>
      </pc:sldChg>
      <pc:sldChg chg="modSp new">
        <pc:chgData name="Taryn Mackenna" userId="S::578351_student.belgiumcampus.ac.za#ext#@pennstateoffice365.onmicrosoft.com::8a1ce9a3-80cd-46c1-8363-850bae53d52e" providerId="AD" clId="Web-{06C5F3CF-9B57-241C-6438-7C60928792CE}" dt="2024-04-17T13:29:16.621" v="1043" actId="20577"/>
        <pc:sldMkLst>
          <pc:docMk/>
          <pc:sldMk cId="3034993083" sldId="266"/>
        </pc:sldMkLst>
        <pc:spChg chg="mod">
          <ac:chgData name="Taryn Mackenna" userId="S::578351_student.belgiumcampus.ac.za#ext#@pennstateoffice365.onmicrosoft.com::8a1ce9a3-80cd-46c1-8363-850bae53d52e" providerId="AD" clId="Web-{06C5F3CF-9B57-241C-6438-7C60928792CE}" dt="2024-04-17T12:51:35.857" v="154" actId="20577"/>
          <ac:spMkLst>
            <pc:docMk/>
            <pc:sldMk cId="3034993083" sldId="266"/>
            <ac:spMk id="2" creationId="{78EAD6B5-D510-ADB6-76BA-72F4B5B1EE1D}"/>
          </ac:spMkLst>
        </pc:spChg>
        <pc:spChg chg="mod">
          <ac:chgData name="Taryn Mackenna" userId="S::578351_student.belgiumcampus.ac.za#ext#@pennstateoffice365.onmicrosoft.com::8a1ce9a3-80cd-46c1-8363-850bae53d52e" providerId="AD" clId="Web-{06C5F3CF-9B57-241C-6438-7C60928792CE}" dt="2024-04-17T13:29:16.621" v="1043" actId="20577"/>
          <ac:spMkLst>
            <pc:docMk/>
            <pc:sldMk cId="3034993083" sldId="266"/>
            <ac:spMk id="3" creationId="{5FD088CA-41B0-F41E-7F5C-B89315828BF9}"/>
          </ac:spMkLst>
        </pc:spChg>
      </pc:sldChg>
      <pc:sldChg chg="delSp modSp new mod modClrScheme chgLayout">
        <pc:chgData name="Taryn Mackenna" userId="S::578351_student.belgiumcampus.ac.za#ext#@pennstateoffice365.onmicrosoft.com::8a1ce9a3-80cd-46c1-8363-850bae53d52e" providerId="AD" clId="Web-{06C5F3CF-9B57-241C-6438-7C60928792CE}" dt="2024-04-17T12:52:24.968" v="161" actId="20577"/>
        <pc:sldMkLst>
          <pc:docMk/>
          <pc:sldMk cId="3113317414" sldId="267"/>
        </pc:sldMkLst>
        <pc:spChg chg="mod ord">
          <ac:chgData name="Taryn Mackenna" userId="S::578351_student.belgiumcampus.ac.za#ext#@pennstateoffice365.onmicrosoft.com::8a1ce9a3-80cd-46c1-8363-850bae53d52e" providerId="AD" clId="Web-{06C5F3CF-9B57-241C-6438-7C60928792CE}" dt="2024-04-17T12:52:07.764" v="159" actId="20577"/>
          <ac:spMkLst>
            <pc:docMk/>
            <pc:sldMk cId="3113317414" sldId="267"/>
            <ac:spMk id="2" creationId="{D41E79FF-B82C-4B23-A0FD-D49EFCA50993}"/>
          </ac:spMkLst>
        </pc:spChg>
        <pc:spChg chg="mod ord">
          <ac:chgData name="Taryn Mackenna" userId="S::578351_student.belgiumcampus.ac.za#ext#@pennstateoffice365.onmicrosoft.com::8a1ce9a3-80cd-46c1-8363-850bae53d52e" providerId="AD" clId="Web-{06C5F3CF-9B57-241C-6438-7C60928792CE}" dt="2024-04-17T12:52:24.968" v="161" actId="20577"/>
          <ac:spMkLst>
            <pc:docMk/>
            <pc:sldMk cId="3113317414" sldId="267"/>
            <ac:spMk id="3" creationId="{6529BF42-E172-E0C3-3E19-430146ED89BE}"/>
          </ac:spMkLst>
        </pc:spChg>
        <pc:spChg chg="del">
          <ac:chgData name="Taryn Mackenna" userId="S::578351_student.belgiumcampus.ac.za#ext#@pennstateoffice365.onmicrosoft.com::8a1ce9a3-80cd-46c1-8363-850bae53d52e" providerId="AD" clId="Web-{06C5F3CF-9B57-241C-6438-7C60928792CE}" dt="2024-04-17T12:51:59.233" v="158"/>
          <ac:spMkLst>
            <pc:docMk/>
            <pc:sldMk cId="3113317414" sldId="267"/>
            <ac:spMk id="4" creationId="{8EA3D741-FD07-FA7F-F4B7-B33086D59168}"/>
          </ac:spMkLst>
        </pc:spChg>
      </pc:sldChg>
      <pc:sldChg chg="modSp new">
        <pc:chgData name="Taryn Mackenna" userId="S::578351_student.belgiumcampus.ac.za#ext#@pennstateoffice365.onmicrosoft.com::8a1ce9a3-80cd-46c1-8363-850bae53d52e" providerId="AD" clId="Web-{06C5F3CF-9B57-241C-6438-7C60928792CE}" dt="2024-04-17T12:52:44.047" v="165" actId="20577"/>
        <pc:sldMkLst>
          <pc:docMk/>
          <pc:sldMk cId="3231486194" sldId="268"/>
        </pc:sldMkLst>
        <pc:spChg chg="mod">
          <ac:chgData name="Taryn Mackenna" userId="S::578351_student.belgiumcampus.ac.za#ext#@pennstateoffice365.onmicrosoft.com::8a1ce9a3-80cd-46c1-8363-850bae53d52e" providerId="AD" clId="Web-{06C5F3CF-9B57-241C-6438-7C60928792CE}" dt="2024-04-17T12:52:35.609" v="164" actId="20577"/>
          <ac:spMkLst>
            <pc:docMk/>
            <pc:sldMk cId="3231486194" sldId="268"/>
            <ac:spMk id="2" creationId="{44E57E36-43B5-7BDC-92B6-E601094750C9}"/>
          </ac:spMkLst>
        </pc:spChg>
        <pc:spChg chg="mod">
          <ac:chgData name="Taryn Mackenna" userId="S::578351_student.belgiumcampus.ac.za#ext#@pennstateoffice365.onmicrosoft.com::8a1ce9a3-80cd-46c1-8363-850bae53d52e" providerId="AD" clId="Web-{06C5F3CF-9B57-241C-6438-7C60928792CE}" dt="2024-04-17T12:52:44.047" v="165" actId="20577"/>
          <ac:spMkLst>
            <pc:docMk/>
            <pc:sldMk cId="3231486194" sldId="268"/>
            <ac:spMk id="3" creationId="{F93B2836-E384-49E1-6F8F-9535259E20D9}"/>
          </ac:spMkLst>
        </pc:spChg>
      </pc:sldChg>
    </pc:docChg>
  </pc:docChgLst>
  <pc:docChgLst>
    <pc:chgData name="Sheppard, Michael Scott" userId="S::mss6089@psu.edu::9bb4f18a-626e-4540-a0bd-214b46ead6aa" providerId="AD" clId="Web-{8707CAB1-A231-4F79-A958-837ED1F57528}"/>
    <pc:docChg chg="modSld">
      <pc:chgData name="Sheppard, Michael Scott" userId="S::mss6089@psu.edu::9bb4f18a-626e-4540-a0bd-214b46ead6aa" providerId="AD" clId="Web-{8707CAB1-A231-4F79-A958-837ED1F57528}" dt="2024-04-21T20:19:07.222" v="11" actId="20577"/>
      <pc:docMkLst>
        <pc:docMk/>
      </pc:docMkLst>
      <pc:sldChg chg="modSp">
        <pc:chgData name="Sheppard, Michael Scott" userId="S::mss6089@psu.edu::9bb4f18a-626e-4540-a0bd-214b46ead6aa" providerId="AD" clId="Web-{8707CAB1-A231-4F79-A958-837ED1F57528}" dt="2024-04-21T20:19:07.222" v="11" actId="20577"/>
        <pc:sldMkLst>
          <pc:docMk/>
          <pc:sldMk cId="1476795890" sldId="269"/>
        </pc:sldMkLst>
        <pc:spChg chg="mod">
          <ac:chgData name="Sheppard, Michael Scott" userId="S::mss6089@psu.edu::9bb4f18a-626e-4540-a0bd-214b46ead6aa" providerId="AD" clId="Web-{8707CAB1-A231-4F79-A958-837ED1F57528}" dt="2024-04-21T20:19:07.222" v="11" actId="20577"/>
          <ac:spMkLst>
            <pc:docMk/>
            <pc:sldMk cId="1476795890" sldId="269"/>
            <ac:spMk id="3" creationId="{BF25143B-25AB-F962-F4C1-004917AA7AC2}"/>
          </ac:spMkLst>
        </pc:spChg>
      </pc:sldChg>
    </pc:docChg>
  </pc:docChgLst>
  <pc:docChgLst>
    <pc:chgData name="Felix Mandyme" userId="S::577922_student.belgiumcampus.ac.za#ext#@pennstateoffice365.onmicrosoft.com::f8afac5c-51d4-4536-8dd2-e9a7b9320d7c" providerId="AD" clId="Web-{CB38816E-10C8-71E0-AE82-440203B0A57B}"/>
    <pc:docChg chg="modSld">
      <pc:chgData name="Felix Mandyme" userId="S::577922_student.belgiumcampus.ac.za#ext#@pennstateoffice365.onmicrosoft.com::f8afac5c-51d4-4536-8dd2-e9a7b9320d7c" providerId="AD" clId="Web-{CB38816E-10C8-71E0-AE82-440203B0A57B}" dt="2024-07-11T16:24:53.084" v="4" actId="1076"/>
      <pc:docMkLst>
        <pc:docMk/>
      </pc:docMkLst>
      <pc:sldChg chg="modSp">
        <pc:chgData name="Felix Mandyme" userId="S::577922_student.belgiumcampus.ac.za#ext#@pennstateoffice365.onmicrosoft.com::f8afac5c-51d4-4536-8dd2-e9a7b9320d7c" providerId="AD" clId="Web-{CB38816E-10C8-71E0-AE82-440203B0A57B}" dt="2024-07-11T16:24:53.084" v="4" actId="1076"/>
        <pc:sldMkLst>
          <pc:docMk/>
          <pc:sldMk cId="612315597" sldId="276"/>
        </pc:sldMkLst>
        <pc:spChg chg="mod">
          <ac:chgData name="Felix Mandyme" userId="S::577922_student.belgiumcampus.ac.za#ext#@pennstateoffice365.onmicrosoft.com::f8afac5c-51d4-4536-8dd2-e9a7b9320d7c" providerId="AD" clId="Web-{CB38816E-10C8-71E0-AE82-440203B0A57B}" dt="2024-07-11T16:24:53.084" v="4" actId="1076"/>
          <ac:spMkLst>
            <pc:docMk/>
            <pc:sldMk cId="612315597" sldId="276"/>
            <ac:spMk id="11" creationId="{5EF93497-A0EE-4A02-A45F-95ECAF54FD38}"/>
          </ac:spMkLst>
        </pc:spChg>
        <pc:picChg chg="mod">
          <ac:chgData name="Felix Mandyme" userId="S::577922_student.belgiumcampus.ac.za#ext#@pennstateoffice365.onmicrosoft.com::f8afac5c-51d4-4536-8dd2-e9a7b9320d7c" providerId="AD" clId="Web-{CB38816E-10C8-71E0-AE82-440203B0A57B}" dt="2024-07-11T16:24:47.115" v="3" actId="14100"/>
          <ac:picMkLst>
            <pc:docMk/>
            <pc:sldMk cId="612315597" sldId="276"/>
            <ac:picMk id="4" creationId="{35AC8AA2-E275-69B5-6AC5-39397295C770}"/>
          </ac:picMkLst>
        </pc:picChg>
      </pc:sldChg>
    </pc:docChg>
  </pc:docChgLst>
  <pc:docChgLst>
    <pc:chgData name="CHAY Wilson (van Eck)" userId="S::577502_student.belgiumcampus.ac.za#ext#@pennstateoffice365.onmicrosoft.com::16862b6b-a46d-43bb-9932-450536f4ae3e" providerId="AD" clId="Web-{3AB67F65-19DE-1213-DB5C-BB386227C5BA}"/>
    <pc:docChg chg="addSld delSld modSld addMainMaster delMainMaster">
      <pc:chgData name="CHAY Wilson (van Eck)" userId="S::577502_student.belgiumcampus.ac.za#ext#@pennstateoffice365.onmicrosoft.com::16862b6b-a46d-43bb-9932-450536f4ae3e" providerId="AD" clId="Web-{3AB67F65-19DE-1213-DB5C-BB386227C5BA}" dt="2024-04-15T12:33:14.964" v="68"/>
      <pc:docMkLst>
        <pc:docMk/>
      </pc:docMkLst>
      <pc:sldChg chg="addSp delSp modSp mod setBg modClrScheme setClrOvrMap chgLayout">
        <pc:chgData name="CHAY Wilson (van Eck)" userId="S::577502_student.belgiumcampus.ac.za#ext#@pennstateoffice365.onmicrosoft.com::16862b6b-a46d-43bb-9932-450536f4ae3e" providerId="AD" clId="Web-{3AB67F65-19DE-1213-DB5C-BB386227C5BA}" dt="2024-04-15T12:33:14.964" v="68"/>
        <pc:sldMkLst>
          <pc:docMk/>
          <pc:sldMk cId="109857222" sldId="256"/>
        </pc:sldMkLst>
        <pc:spChg chg="mod">
          <ac:chgData name="CHAY Wilson (van Eck)" userId="S::577502_student.belgiumcampus.ac.za#ext#@pennstateoffice365.onmicrosoft.com::16862b6b-a46d-43bb-9932-450536f4ae3e" providerId="AD" clId="Web-{3AB67F65-19DE-1213-DB5C-BB386227C5BA}" dt="2024-04-15T12:33:14.933" v="67"/>
          <ac:spMkLst>
            <pc:docMk/>
            <pc:sldMk cId="109857222" sldId="256"/>
            <ac:spMk id="2" creationId="{00000000-0000-0000-0000-000000000000}"/>
          </ac:spMkLst>
        </pc:spChg>
        <pc:spChg chg="mod">
          <ac:chgData name="CHAY Wilson (van Eck)" userId="S::577502_student.belgiumcampus.ac.za#ext#@pennstateoffice365.onmicrosoft.com::16862b6b-a46d-43bb-9932-450536f4ae3e" providerId="AD" clId="Web-{3AB67F65-19DE-1213-DB5C-BB386227C5BA}" dt="2024-04-15T12:33:14.933" v="67"/>
          <ac:spMkLst>
            <pc:docMk/>
            <pc:sldMk cId="109857222" sldId="256"/>
            <ac:spMk id="3" creationId="{00000000-0000-0000-0000-000000000000}"/>
          </ac:spMkLst>
        </pc:spChg>
        <pc:spChg chg="add del mod">
          <ac:chgData name="CHAY Wilson (van Eck)" userId="S::577502_student.belgiumcampus.ac.za#ext#@pennstateoffice365.onmicrosoft.com::16862b6b-a46d-43bb-9932-450536f4ae3e" providerId="AD" clId="Web-{3AB67F65-19DE-1213-DB5C-BB386227C5BA}" dt="2024-04-15T12:27:06.371" v="39"/>
          <ac:spMkLst>
            <pc:docMk/>
            <pc:sldMk cId="109857222" sldId="256"/>
            <ac:spMk id="6" creationId="{E99EBB84-15C3-9129-FDA4-C0CD314AD22E}"/>
          </ac:spMkLst>
        </pc:spChg>
        <pc:spChg chg="add del">
          <ac:chgData name="CHAY Wilson (van Eck)" userId="S::577502_student.belgiumcampus.ac.za#ext#@pennstateoffice365.onmicrosoft.com::16862b6b-a46d-43bb-9932-450536f4ae3e" providerId="AD" clId="Web-{3AB67F65-19DE-1213-DB5C-BB386227C5BA}" dt="2024-04-15T12:24:32.771" v="1"/>
          <ac:spMkLst>
            <pc:docMk/>
            <pc:sldMk cId="109857222" sldId="256"/>
            <ac:spMk id="9" creationId="{F2E5B6AE-5EFE-45F0-A2AE-ED771CA3D7DD}"/>
          </ac:spMkLst>
        </pc:spChg>
        <pc:spChg chg="add del">
          <ac:chgData name="CHAY Wilson (van Eck)" userId="S::577502_student.belgiumcampus.ac.za#ext#@pennstateoffice365.onmicrosoft.com::16862b6b-a46d-43bb-9932-450536f4ae3e" providerId="AD" clId="Web-{3AB67F65-19DE-1213-DB5C-BB386227C5BA}" dt="2024-04-15T12:24:43.459" v="3"/>
          <ac:spMkLst>
            <pc:docMk/>
            <pc:sldMk cId="109857222" sldId="256"/>
            <ac:spMk id="13" creationId="{657F69E0-C4B0-4BEC-A689-4F8D877F05D4}"/>
          </ac:spMkLst>
        </pc:spChg>
        <pc:spChg chg="add del">
          <ac:chgData name="CHAY Wilson (van Eck)" userId="S::577502_student.belgiumcampus.ac.za#ext#@pennstateoffice365.onmicrosoft.com::16862b6b-a46d-43bb-9932-450536f4ae3e" providerId="AD" clId="Web-{3AB67F65-19DE-1213-DB5C-BB386227C5BA}" dt="2024-04-15T12:24:43.459" v="3"/>
          <ac:spMkLst>
            <pc:docMk/>
            <pc:sldMk cId="109857222" sldId="256"/>
            <ac:spMk id="15" creationId="{9F6380B4-6A1C-481E-8408-B4E6C75B9B81}"/>
          </ac:spMkLst>
        </pc:spChg>
        <pc:spChg chg="add del">
          <ac:chgData name="CHAY Wilson (van Eck)" userId="S::577502_student.belgiumcampus.ac.za#ext#@pennstateoffice365.onmicrosoft.com::16862b6b-a46d-43bb-9932-450536f4ae3e" providerId="AD" clId="Web-{3AB67F65-19DE-1213-DB5C-BB386227C5BA}" dt="2024-04-15T12:25:32.633" v="30"/>
          <ac:spMkLst>
            <pc:docMk/>
            <pc:sldMk cId="109857222" sldId="256"/>
            <ac:spMk id="17" creationId="{E91DC736-0EF8-4F87-9146-EBF1D2EE4D3D}"/>
          </ac:spMkLst>
        </pc:spChg>
        <pc:spChg chg="add del">
          <ac:chgData name="CHAY Wilson (van Eck)" userId="S::577502_student.belgiumcampus.ac.za#ext#@pennstateoffice365.onmicrosoft.com::16862b6b-a46d-43bb-9932-450536f4ae3e" providerId="AD" clId="Web-{3AB67F65-19DE-1213-DB5C-BB386227C5BA}" dt="2024-04-15T12:25:32.633" v="30"/>
          <ac:spMkLst>
            <pc:docMk/>
            <pc:sldMk cId="109857222" sldId="256"/>
            <ac:spMk id="19" creationId="{097CD68E-23E3-4007-8847-CD0944C4F7BE}"/>
          </ac:spMkLst>
        </pc:spChg>
        <pc:spChg chg="add del">
          <ac:chgData name="CHAY Wilson (van Eck)" userId="S::577502_student.belgiumcampus.ac.za#ext#@pennstateoffice365.onmicrosoft.com::16862b6b-a46d-43bb-9932-450536f4ae3e" providerId="AD" clId="Web-{3AB67F65-19DE-1213-DB5C-BB386227C5BA}" dt="2024-04-15T12:25:32.633" v="30"/>
          <ac:spMkLst>
            <pc:docMk/>
            <pc:sldMk cId="109857222" sldId="256"/>
            <ac:spMk id="20" creationId="{AF2F604E-43BE-4DC3-B983-E071523364F8}"/>
          </ac:spMkLst>
        </pc:spChg>
        <pc:spChg chg="add del">
          <ac:chgData name="CHAY Wilson (van Eck)" userId="S::577502_student.belgiumcampus.ac.za#ext#@pennstateoffice365.onmicrosoft.com::16862b6b-a46d-43bb-9932-450536f4ae3e" providerId="AD" clId="Web-{3AB67F65-19DE-1213-DB5C-BB386227C5BA}" dt="2024-04-15T12:25:32.633" v="30"/>
          <ac:spMkLst>
            <pc:docMk/>
            <pc:sldMk cId="109857222" sldId="256"/>
            <ac:spMk id="21" creationId="{08C9B587-E65E-4B52-B37C-ABEBB6E87928}"/>
          </ac:spMkLst>
        </pc:spChg>
        <pc:spChg chg="add del">
          <ac:chgData name="CHAY Wilson (van Eck)" userId="S::577502_student.belgiumcampus.ac.za#ext#@pennstateoffice365.onmicrosoft.com::16862b6b-a46d-43bb-9932-450536f4ae3e" providerId="AD" clId="Web-{3AB67F65-19DE-1213-DB5C-BB386227C5BA}" dt="2024-04-15T12:28:49.969" v="54"/>
          <ac:spMkLst>
            <pc:docMk/>
            <pc:sldMk cId="109857222" sldId="256"/>
            <ac:spMk id="26" creationId="{58789E63-C78D-4210-8A38-DD6FB3B6BACD}"/>
          </ac:spMkLst>
        </pc:spChg>
        <pc:spChg chg="add del">
          <ac:chgData name="CHAY Wilson (van Eck)" userId="S::577502_student.belgiumcampus.ac.za#ext#@pennstateoffice365.onmicrosoft.com::16862b6b-a46d-43bb-9932-450536f4ae3e" providerId="AD" clId="Web-{3AB67F65-19DE-1213-DB5C-BB386227C5BA}" dt="2024-04-15T12:28:49.969" v="54"/>
          <ac:spMkLst>
            <pc:docMk/>
            <pc:sldMk cId="109857222" sldId="256"/>
            <ac:spMk id="28" creationId="{AC8494C5-ED44-4EAD-9213-4FBAA4BB74CA}"/>
          </ac:spMkLst>
        </pc:spChg>
        <pc:spChg chg="add del">
          <ac:chgData name="CHAY Wilson (van Eck)" userId="S::577502_student.belgiumcampus.ac.za#ext#@pennstateoffice365.onmicrosoft.com::16862b6b-a46d-43bb-9932-450536f4ae3e" providerId="AD" clId="Web-{3AB67F65-19DE-1213-DB5C-BB386227C5BA}" dt="2024-04-15T12:31:11.397" v="57"/>
          <ac:spMkLst>
            <pc:docMk/>
            <pc:sldMk cId="109857222" sldId="256"/>
            <ac:spMk id="33" creationId="{F1174801-1395-44C5-9B00-CCAC45C056E7}"/>
          </ac:spMkLst>
        </pc:spChg>
        <pc:spChg chg="add del">
          <ac:chgData name="CHAY Wilson (van Eck)" userId="S::577502_student.belgiumcampus.ac.za#ext#@pennstateoffice365.onmicrosoft.com::16862b6b-a46d-43bb-9932-450536f4ae3e" providerId="AD" clId="Web-{3AB67F65-19DE-1213-DB5C-BB386227C5BA}" dt="2024-04-15T12:31:11.397" v="57"/>
          <ac:spMkLst>
            <pc:docMk/>
            <pc:sldMk cId="109857222" sldId="256"/>
            <ac:spMk id="35" creationId="{996DFAFB-BCE1-4BEC-82FB-D574234DEF0A}"/>
          </ac:spMkLst>
        </pc:spChg>
        <pc:spChg chg="add del">
          <ac:chgData name="CHAY Wilson (van Eck)" userId="S::577502_student.belgiumcampus.ac.za#ext#@pennstateoffice365.onmicrosoft.com::16862b6b-a46d-43bb-9932-450536f4ae3e" providerId="AD" clId="Web-{3AB67F65-19DE-1213-DB5C-BB386227C5BA}" dt="2024-04-15T12:31:11.397" v="57"/>
          <ac:spMkLst>
            <pc:docMk/>
            <pc:sldMk cId="109857222" sldId="256"/>
            <ac:spMk id="37" creationId="{60E728E6-A07E-4A6C-AB92-D56E1402F61A}"/>
          </ac:spMkLst>
        </pc:spChg>
        <pc:spChg chg="add del">
          <ac:chgData name="CHAY Wilson (van Eck)" userId="S::577502_student.belgiumcampus.ac.za#ext#@pennstateoffice365.onmicrosoft.com::16862b6b-a46d-43bb-9932-450536f4ae3e" providerId="AD" clId="Web-{3AB67F65-19DE-1213-DB5C-BB386227C5BA}" dt="2024-04-15T12:33:14.964" v="68"/>
          <ac:spMkLst>
            <pc:docMk/>
            <pc:sldMk cId="109857222" sldId="256"/>
            <ac:spMk id="66" creationId="{3A6C273A-38F2-4D34-98BF-47B248862B76}"/>
          </ac:spMkLst>
        </pc:spChg>
        <pc:spChg chg="add del">
          <ac:chgData name="CHAY Wilson (van Eck)" userId="S::577502_student.belgiumcampus.ac.za#ext#@pennstateoffice365.onmicrosoft.com::16862b6b-a46d-43bb-9932-450536f4ae3e" providerId="AD" clId="Web-{3AB67F65-19DE-1213-DB5C-BB386227C5BA}" dt="2024-04-15T12:33:14.964" v="68"/>
          <ac:spMkLst>
            <pc:docMk/>
            <pc:sldMk cId="109857222" sldId="256"/>
            <ac:spMk id="68" creationId="{2E2CF659-EE5D-432C-B47F-10AC4A48A347}"/>
          </ac:spMkLst>
        </pc:spChg>
        <pc:spChg chg="add del">
          <ac:chgData name="CHAY Wilson (van Eck)" userId="S::577502_student.belgiumcampus.ac.za#ext#@pennstateoffice365.onmicrosoft.com::16862b6b-a46d-43bb-9932-450536f4ae3e" providerId="AD" clId="Web-{3AB67F65-19DE-1213-DB5C-BB386227C5BA}" dt="2024-04-15T12:33:14.964" v="68"/>
          <ac:spMkLst>
            <pc:docMk/>
            <pc:sldMk cId="109857222" sldId="256"/>
            <ac:spMk id="70" creationId="{683AA549-1F0C-46E0-AAD8-DC3DC6CA6181}"/>
          </ac:spMkLst>
        </pc:spChg>
        <pc:spChg chg="add del">
          <ac:chgData name="CHAY Wilson (van Eck)" userId="S::577502_student.belgiumcampus.ac.za#ext#@pennstateoffice365.onmicrosoft.com::16862b6b-a46d-43bb-9932-450536f4ae3e" providerId="AD" clId="Web-{3AB67F65-19DE-1213-DB5C-BB386227C5BA}" dt="2024-04-15T12:33:14.964" v="68"/>
          <ac:spMkLst>
            <pc:docMk/>
            <pc:sldMk cId="109857222" sldId="256"/>
            <ac:spMk id="83" creationId="{03E51277-1095-412F-913B-8FA8021AA626}"/>
          </ac:spMkLst>
        </pc:spChg>
        <pc:spChg chg="add del">
          <ac:chgData name="CHAY Wilson (van Eck)" userId="S::577502_student.belgiumcampus.ac.za#ext#@pennstateoffice365.onmicrosoft.com::16862b6b-a46d-43bb-9932-450536f4ae3e" providerId="AD" clId="Web-{3AB67F65-19DE-1213-DB5C-BB386227C5BA}" dt="2024-04-15T12:33:14.933" v="67"/>
          <ac:spMkLst>
            <pc:docMk/>
            <pc:sldMk cId="109857222" sldId="256"/>
            <ac:spMk id="109" creationId="{F1174801-1395-44C5-9B00-CCAC45C056E7}"/>
          </ac:spMkLst>
        </pc:spChg>
        <pc:spChg chg="add del">
          <ac:chgData name="CHAY Wilson (van Eck)" userId="S::577502_student.belgiumcampus.ac.za#ext#@pennstateoffice365.onmicrosoft.com::16862b6b-a46d-43bb-9932-450536f4ae3e" providerId="AD" clId="Web-{3AB67F65-19DE-1213-DB5C-BB386227C5BA}" dt="2024-04-15T12:33:14.933" v="67"/>
          <ac:spMkLst>
            <pc:docMk/>
            <pc:sldMk cId="109857222" sldId="256"/>
            <ac:spMk id="110" creationId="{996DFAFB-BCE1-4BEC-82FB-D574234DEF0A}"/>
          </ac:spMkLst>
        </pc:spChg>
        <pc:spChg chg="add del">
          <ac:chgData name="CHAY Wilson (van Eck)" userId="S::577502_student.belgiumcampus.ac.za#ext#@pennstateoffice365.onmicrosoft.com::16862b6b-a46d-43bb-9932-450536f4ae3e" providerId="AD" clId="Web-{3AB67F65-19DE-1213-DB5C-BB386227C5BA}" dt="2024-04-15T12:32:29.494" v="62"/>
          <ac:spMkLst>
            <pc:docMk/>
            <pc:sldMk cId="109857222" sldId="256"/>
            <ac:spMk id="112" creationId="{D6F5F07B-A917-442C-82D5-5719737E9E68}"/>
          </ac:spMkLst>
        </pc:spChg>
        <pc:spChg chg="add del">
          <ac:chgData name="CHAY Wilson (van Eck)" userId="S::577502_student.belgiumcampus.ac.za#ext#@pennstateoffice365.onmicrosoft.com::16862b6b-a46d-43bb-9932-450536f4ae3e" providerId="AD" clId="Web-{3AB67F65-19DE-1213-DB5C-BB386227C5BA}" dt="2024-04-15T12:32:29.494" v="62"/>
          <ac:spMkLst>
            <pc:docMk/>
            <pc:sldMk cId="109857222" sldId="256"/>
            <ac:spMk id="114" creationId="{C6C3E48C-655A-4982-8E73-7FB0D9E650FE}"/>
          </ac:spMkLst>
        </pc:spChg>
        <pc:spChg chg="add del">
          <ac:chgData name="CHAY Wilson (van Eck)" userId="S::577502_student.belgiumcampus.ac.za#ext#@pennstateoffice365.onmicrosoft.com::16862b6b-a46d-43bb-9932-450536f4ae3e" providerId="AD" clId="Web-{3AB67F65-19DE-1213-DB5C-BB386227C5BA}" dt="2024-04-15T12:33:14.933" v="67"/>
          <ac:spMkLst>
            <pc:docMk/>
            <pc:sldMk cId="109857222" sldId="256"/>
            <ac:spMk id="116" creationId="{8D2A0DB3-EF43-4032-9B27-954E12CCB688}"/>
          </ac:spMkLst>
        </pc:spChg>
        <pc:spChg chg="add">
          <ac:chgData name="CHAY Wilson (van Eck)" userId="S::577502_student.belgiumcampus.ac.za#ext#@pennstateoffice365.onmicrosoft.com::16862b6b-a46d-43bb-9932-450536f4ae3e" providerId="AD" clId="Web-{3AB67F65-19DE-1213-DB5C-BB386227C5BA}" dt="2024-04-15T12:33:14.964" v="68"/>
          <ac:spMkLst>
            <pc:docMk/>
            <pc:sldMk cId="109857222" sldId="256"/>
            <ac:spMk id="129" creationId="{03E51277-1095-412F-913B-8FA8021AA626}"/>
          </ac:spMkLst>
        </pc:spChg>
        <pc:spChg chg="add">
          <ac:chgData name="CHAY Wilson (van Eck)" userId="S::577502_student.belgiumcampus.ac.za#ext#@pennstateoffice365.onmicrosoft.com::16862b6b-a46d-43bb-9932-450536f4ae3e" providerId="AD" clId="Web-{3AB67F65-19DE-1213-DB5C-BB386227C5BA}" dt="2024-04-15T12:33:14.964" v="68"/>
          <ac:spMkLst>
            <pc:docMk/>
            <pc:sldMk cId="109857222" sldId="256"/>
            <ac:spMk id="150" creationId="{3A6C273A-38F2-4D34-98BF-47B248862B76}"/>
          </ac:spMkLst>
        </pc:spChg>
        <pc:spChg chg="add">
          <ac:chgData name="CHAY Wilson (van Eck)" userId="S::577502_student.belgiumcampus.ac.za#ext#@pennstateoffice365.onmicrosoft.com::16862b6b-a46d-43bb-9932-450536f4ae3e" providerId="AD" clId="Web-{3AB67F65-19DE-1213-DB5C-BB386227C5BA}" dt="2024-04-15T12:33:14.964" v="68"/>
          <ac:spMkLst>
            <pc:docMk/>
            <pc:sldMk cId="109857222" sldId="256"/>
            <ac:spMk id="154" creationId="{2E2CF659-EE5D-432C-B47F-10AC4A48A347}"/>
          </ac:spMkLst>
        </pc:spChg>
        <pc:spChg chg="add">
          <ac:chgData name="CHAY Wilson (van Eck)" userId="S::577502_student.belgiumcampus.ac.za#ext#@pennstateoffice365.onmicrosoft.com::16862b6b-a46d-43bb-9932-450536f4ae3e" providerId="AD" clId="Web-{3AB67F65-19DE-1213-DB5C-BB386227C5BA}" dt="2024-04-15T12:33:14.964" v="68"/>
          <ac:spMkLst>
            <pc:docMk/>
            <pc:sldMk cId="109857222" sldId="256"/>
            <ac:spMk id="155" creationId="{683AA549-1F0C-46E0-AAD8-DC3DC6CA6181}"/>
          </ac:spMkLst>
        </pc:spChg>
        <pc:grpChg chg="add del">
          <ac:chgData name="CHAY Wilson (van Eck)" userId="S::577502_student.belgiumcampus.ac.za#ext#@pennstateoffice365.onmicrosoft.com::16862b6b-a46d-43bb-9932-450536f4ae3e" providerId="AD" clId="Web-{3AB67F65-19DE-1213-DB5C-BB386227C5BA}" dt="2024-04-15T12:31:11.397" v="57"/>
          <ac:grpSpMkLst>
            <pc:docMk/>
            <pc:sldMk cId="109857222" sldId="256"/>
            <ac:grpSpMk id="39" creationId="{18579DB9-24B0-487B-81E3-8D02AD5F8C81}"/>
          </ac:grpSpMkLst>
        </pc:grpChg>
        <pc:grpChg chg="add del">
          <ac:chgData name="CHAY Wilson (van Eck)" userId="S::577502_student.belgiumcampus.ac.za#ext#@pennstateoffice365.onmicrosoft.com::16862b6b-a46d-43bb-9932-450536f4ae3e" providerId="AD" clId="Web-{3AB67F65-19DE-1213-DB5C-BB386227C5BA}" dt="2024-04-15T12:31:11.397" v="57"/>
          <ac:grpSpMkLst>
            <pc:docMk/>
            <pc:sldMk cId="109857222" sldId="256"/>
            <ac:grpSpMk id="48" creationId="{5C0E6139-8A19-4905-87E2-E547D7B7F1AF}"/>
          </ac:grpSpMkLst>
        </pc:grpChg>
        <pc:grpChg chg="add del">
          <ac:chgData name="CHAY Wilson (van Eck)" userId="S::577502_student.belgiumcampus.ac.za#ext#@pennstateoffice365.onmicrosoft.com::16862b6b-a46d-43bb-9932-450536f4ae3e" providerId="AD" clId="Web-{3AB67F65-19DE-1213-DB5C-BB386227C5BA}" dt="2024-04-15T12:31:11.397" v="57"/>
          <ac:grpSpMkLst>
            <pc:docMk/>
            <pc:sldMk cId="109857222" sldId="256"/>
            <ac:grpSpMk id="52" creationId="{8F281804-17FE-49B9-9065-1A44CD473CAE}"/>
          </ac:grpSpMkLst>
        </pc:grpChg>
        <pc:grpChg chg="add del">
          <ac:chgData name="CHAY Wilson (van Eck)" userId="S::577502_student.belgiumcampus.ac.za#ext#@pennstateoffice365.onmicrosoft.com::16862b6b-a46d-43bb-9932-450536f4ae3e" providerId="AD" clId="Web-{3AB67F65-19DE-1213-DB5C-BB386227C5BA}" dt="2024-04-15T12:33:14.964" v="68"/>
          <ac:grpSpMkLst>
            <pc:docMk/>
            <pc:sldMk cId="109857222" sldId="256"/>
            <ac:grpSpMk id="72" creationId="{7B2F7E43-35EC-4103-9D95-2ACDB00387CC}"/>
          </ac:grpSpMkLst>
        </pc:grpChg>
        <pc:grpChg chg="add del">
          <ac:chgData name="CHAY Wilson (van Eck)" userId="S::577502_student.belgiumcampus.ac.za#ext#@pennstateoffice365.onmicrosoft.com::16862b6b-a46d-43bb-9932-450536f4ae3e" providerId="AD" clId="Web-{3AB67F65-19DE-1213-DB5C-BB386227C5BA}" dt="2024-04-15T12:33:14.964" v="68"/>
          <ac:grpSpMkLst>
            <pc:docMk/>
            <pc:sldMk cId="109857222" sldId="256"/>
            <ac:grpSpMk id="85" creationId="{96F2112D-BBBE-46A6-B66D-A3F02ED3284E}"/>
          </ac:grpSpMkLst>
        </pc:grpChg>
        <pc:grpChg chg="add del">
          <ac:chgData name="CHAY Wilson (van Eck)" userId="S::577502_student.belgiumcampus.ac.za#ext#@pennstateoffice365.onmicrosoft.com::16862b6b-a46d-43bb-9932-450536f4ae3e" providerId="AD" clId="Web-{3AB67F65-19DE-1213-DB5C-BB386227C5BA}" dt="2024-04-15T12:33:14.964" v="68"/>
          <ac:grpSpMkLst>
            <pc:docMk/>
            <pc:sldMk cId="109857222" sldId="256"/>
            <ac:grpSpMk id="105" creationId="{DDB99EF5-8801-40E2-83D3-196FADCBBA7F}"/>
          </ac:grpSpMkLst>
        </pc:grpChg>
        <pc:grpChg chg="add del">
          <ac:chgData name="CHAY Wilson (van Eck)" userId="S::577502_student.belgiumcampus.ac.za#ext#@pennstateoffice365.onmicrosoft.com::16862b6b-a46d-43bb-9932-450536f4ae3e" providerId="AD" clId="Web-{3AB67F65-19DE-1213-DB5C-BB386227C5BA}" dt="2024-04-15T12:33:14.933" v="67"/>
          <ac:grpSpMkLst>
            <pc:docMk/>
            <pc:sldMk cId="109857222" sldId="256"/>
            <ac:grpSpMk id="118" creationId="{18579DB9-24B0-487B-81E3-8D02AD5F8C81}"/>
          </ac:grpSpMkLst>
        </pc:grpChg>
        <pc:grpChg chg="add del">
          <ac:chgData name="CHAY Wilson (van Eck)" userId="S::577502_student.belgiumcampus.ac.za#ext#@pennstateoffice365.onmicrosoft.com::16862b6b-a46d-43bb-9932-450536f4ae3e" providerId="AD" clId="Web-{3AB67F65-19DE-1213-DB5C-BB386227C5BA}" dt="2024-04-15T12:33:14.933" v="67"/>
          <ac:grpSpMkLst>
            <pc:docMk/>
            <pc:sldMk cId="109857222" sldId="256"/>
            <ac:grpSpMk id="127" creationId="{8F281804-17FE-49B9-9065-1A44CD473CAE}"/>
          </ac:grpSpMkLst>
        </pc:grpChg>
        <pc:grpChg chg="add">
          <ac:chgData name="CHAY Wilson (van Eck)" userId="S::577502_student.belgiumcampus.ac.za#ext#@pennstateoffice365.onmicrosoft.com::16862b6b-a46d-43bb-9932-450536f4ae3e" providerId="AD" clId="Web-{3AB67F65-19DE-1213-DB5C-BB386227C5BA}" dt="2024-04-15T12:33:14.964" v="68"/>
          <ac:grpSpMkLst>
            <pc:docMk/>
            <pc:sldMk cId="109857222" sldId="256"/>
            <ac:grpSpMk id="131" creationId="{96F2112D-BBBE-46A6-B66D-A3F02ED3284E}"/>
          </ac:grpSpMkLst>
        </pc:grpChg>
        <pc:grpChg chg="add">
          <ac:chgData name="CHAY Wilson (van Eck)" userId="S::577502_student.belgiumcampus.ac.za#ext#@pennstateoffice365.onmicrosoft.com::16862b6b-a46d-43bb-9932-450536f4ae3e" providerId="AD" clId="Web-{3AB67F65-19DE-1213-DB5C-BB386227C5BA}" dt="2024-04-15T12:33:14.964" v="68"/>
          <ac:grpSpMkLst>
            <pc:docMk/>
            <pc:sldMk cId="109857222" sldId="256"/>
            <ac:grpSpMk id="151" creationId="{DDB99EF5-8801-40E2-83D3-196FADCBBA7F}"/>
          </ac:grpSpMkLst>
        </pc:grpChg>
        <pc:grpChg chg="add">
          <ac:chgData name="CHAY Wilson (van Eck)" userId="S::577502_student.belgiumcampus.ac.za#ext#@pennstateoffice365.onmicrosoft.com::16862b6b-a46d-43bb-9932-450536f4ae3e" providerId="AD" clId="Web-{3AB67F65-19DE-1213-DB5C-BB386227C5BA}" dt="2024-04-15T12:33:14.964" v="68"/>
          <ac:grpSpMkLst>
            <pc:docMk/>
            <pc:sldMk cId="109857222" sldId="256"/>
            <ac:grpSpMk id="156" creationId="{7B2F7E43-35EC-4103-9D95-2ACDB00387CC}"/>
          </ac:grpSpMkLst>
        </pc:grpChg>
        <pc:picChg chg="add del">
          <ac:chgData name="CHAY Wilson (van Eck)" userId="S::577502_student.belgiumcampus.ac.za#ext#@pennstateoffice365.onmicrosoft.com::16862b6b-a46d-43bb-9932-450536f4ae3e" providerId="AD" clId="Web-{3AB67F65-19DE-1213-DB5C-BB386227C5BA}" dt="2024-04-15T12:24:32.771" v="1"/>
          <ac:picMkLst>
            <pc:docMk/>
            <pc:sldMk cId="109857222" sldId="256"/>
            <ac:picMk id="4" creationId="{1F79645F-B2C7-C216-9A9B-15ABAE10E890}"/>
          </ac:picMkLst>
        </pc:picChg>
        <pc:picChg chg="add del mod ord">
          <ac:chgData name="CHAY Wilson (van Eck)" userId="S::577502_student.belgiumcampus.ac.za#ext#@pennstateoffice365.onmicrosoft.com::16862b6b-a46d-43bb-9932-450536f4ae3e" providerId="AD" clId="Web-{3AB67F65-19DE-1213-DB5C-BB386227C5BA}" dt="2024-04-15T12:28:31.703" v="53"/>
          <ac:picMkLst>
            <pc:docMk/>
            <pc:sldMk cId="109857222" sldId="256"/>
            <ac:picMk id="5" creationId="{BC696056-5656-9DED-4739-B0B0D48A7E95}"/>
          </ac:picMkLst>
        </pc:picChg>
        <pc:picChg chg="add mod ord">
          <ac:chgData name="CHAY Wilson (van Eck)" userId="S::577502_student.belgiumcampus.ac.za#ext#@pennstateoffice365.onmicrosoft.com::16862b6b-a46d-43bb-9932-450536f4ae3e" providerId="AD" clId="Web-{3AB67F65-19DE-1213-DB5C-BB386227C5BA}" dt="2024-04-15T12:33:14.964" v="68"/>
          <ac:picMkLst>
            <pc:docMk/>
            <pc:sldMk cId="109857222" sldId="256"/>
            <ac:picMk id="8" creationId="{C908D33B-3F1E-E848-90A8-163FBF89D768}"/>
          </ac:picMkLst>
        </pc:picChg>
        <pc:picChg chg="add del">
          <ac:chgData name="CHAY Wilson (van Eck)" userId="S::577502_student.belgiumcampus.ac.za#ext#@pennstateoffice365.onmicrosoft.com::16862b6b-a46d-43bb-9932-450536f4ae3e" providerId="AD" clId="Web-{3AB67F65-19DE-1213-DB5C-BB386227C5BA}" dt="2024-04-15T12:24:43.459" v="3"/>
          <ac:picMkLst>
            <pc:docMk/>
            <pc:sldMk cId="109857222" sldId="256"/>
            <ac:picMk id="14" creationId="{FFC238C7-51B1-A236-373F-9A1CA4FA0214}"/>
          </ac:picMkLst>
        </pc:picChg>
        <pc:picChg chg="add del mod ord">
          <ac:chgData name="CHAY Wilson (van Eck)" userId="S::577502_student.belgiumcampus.ac.za#ext#@pennstateoffice365.onmicrosoft.com::16862b6b-a46d-43bb-9932-450536f4ae3e" providerId="AD" clId="Web-{3AB67F65-19DE-1213-DB5C-BB386227C5BA}" dt="2024-04-15T12:31:20.022" v="58"/>
          <ac:picMkLst>
            <pc:docMk/>
            <pc:sldMk cId="109857222" sldId="256"/>
            <ac:picMk id="18" creationId="{F3A17D67-788A-BAF6-3D0C-83C25A45C8CB}"/>
          </ac:picMkLst>
        </pc:picChg>
        <pc:cxnChg chg="add del">
          <ac:chgData name="CHAY Wilson (van Eck)" userId="S::577502_student.belgiumcampus.ac.za#ext#@pennstateoffice365.onmicrosoft.com::16862b6b-a46d-43bb-9932-450536f4ae3e" providerId="AD" clId="Web-{3AB67F65-19DE-1213-DB5C-BB386227C5BA}" dt="2024-04-15T12:24:32.771" v="1"/>
          <ac:cxnSpMkLst>
            <pc:docMk/>
            <pc:sldMk cId="109857222" sldId="256"/>
            <ac:cxnSpMk id="11" creationId="{D255B435-D9F3-4A31-B89E-36741390DB4B}"/>
          </ac:cxnSpMkLst>
        </pc:cxnChg>
      </pc:sldChg>
      <pc:sldChg chg="new del">
        <pc:chgData name="CHAY Wilson (van Eck)" userId="S::577502_student.belgiumcampus.ac.za#ext#@pennstateoffice365.onmicrosoft.com::16862b6b-a46d-43bb-9932-450536f4ae3e" providerId="AD" clId="Web-{3AB67F65-19DE-1213-DB5C-BB386227C5BA}" dt="2024-04-15T12:28:24.624" v="49"/>
        <pc:sldMkLst>
          <pc:docMk/>
          <pc:sldMk cId="3759582939" sldId="257"/>
        </pc:sldMkLst>
      </pc:sldChg>
      <pc:sldChg chg="addSp delSp modSp new mod setBg">
        <pc:chgData name="CHAY Wilson (van Eck)" userId="S::577502_student.belgiumcampus.ac.za#ext#@pennstateoffice365.onmicrosoft.com::16862b6b-a46d-43bb-9932-450536f4ae3e" providerId="AD" clId="Web-{3AB67F65-19DE-1213-DB5C-BB386227C5BA}" dt="2024-04-15T12:32:58.636" v="65" actId="1076"/>
        <pc:sldMkLst>
          <pc:docMk/>
          <pc:sldMk cId="3759652641" sldId="257"/>
        </pc:sldMkLst>
        <pc:spChg chg="mod">
          <ac:chgData name="CHAY Wilson (van Eck)" userId="S::577502_student.belgiumcampus.ac.za#ext#@pennstateoffice365.onmicrosoft.com::16862b6b-a46d-43bb-9932-450536f4ae3e" providerId="AD" clId="Web-{3AB67F65-19DE-1213-DB5C-BB386227C5BA}" dt="2024-04-15T12:32:58.636" v="65" actId="1076"/>
          <ac:spMkLst>
            <pc:docMk/>
            <pc:sldMk cId="3759652641" sldId="257"/>
            <ac:spMk id="2" creationId="{97E11C0B-33CB-33FB-C5BA-3FB67F4B6AEB}"/>
          </ac:spMkLst>
        </pc:spChg>
        <pc:spChg chg="del">
          <ac:chgData name="CHAY Wilson (van Eck)" userId="S::577502_student.belgiumcampus.ac.za#ext#@pennstateoffice365.onmicrosoft.com::16862b6b-a46d-43bb-9932-450536f4ae3e" providerId="AD" clId="Web-{3AB67F65-19DE-1213-DB5C-BB386227C5BA}" dt="2024-04-15T12:32:51.526" v="64"/>
          <ac:spMkLst>
            <pc:docMk/>
            <pc:sldMk cId="3759652641" sldId="257"/>
            <ac:spMk id="3" creationId="{0BF6AC40-59EC-0F10-4D91-D0561E524D5D}"/>
          </ac:spMkLst>
        </pc:spChg>
        <pc:spChg chg="add">
          <ac:chgData name="CHAY Wilson (van Eck)" userId="S::577502_student.belgiumcampus.ac.za#ext#@pennstateoffice365.onmicrosoft.com::16862b6b-a46d-43bb-9932-450536f4ae3e" providerId="AD" clId="Web-{3AB67F65-19DE-1213-DB5C-BB386227C5BA}" dt="2024-04-15T12:32:51.526" v="64"/>
          <ac:spMkLst>
            <pc:docMk/>
            <pc:sldMk cId="3759652641" sldId="257"/>
            <ac:spMk id="8" creationId="{247A131F-D5DE-41A5-B4CF-4F345319B40B}"/>
          </ac:spMkLst>
        </pc:spChg>
        <pc:spChg chg="add">
          <ac:chgData name="CHAY Wilson (van Eck)" userId="S::577502_student.belgiumcampus.ac.za#ext#@pennstateoffice365.onmicrosoft.com::16862b6b-a46d-43bb-9932-450536f4ae3e" providerId="AD" clId="Web-{3AB67F65-19DE-1213-DB5C-BB386227C5BA}" dt="2024-04-15T12:32:51.526" v="64"/>
          <ac:spMkLst>
            <pc:docMk/>
            <pc:sldMk cId="3759652641" sldId="257"/>
            <ac:spMk id="10" creationId="{3AF4666D-BD98-40A5-A75F-478B982010B2}"/>
          </ac:spMkLst>
        </pc:spChg>
        <pc:spChg chg="add">
          <ac:chgData name="CHAY Wilson (van Eck)" userId="S::577502_student.belgiumcampus.ac.za#ext#@pennstateoffice365.onmicrosoft.com::16862b6b-a46d-43bb-9932-450536f4ae3e" providerId="AD" clId="Web-{3AB67F65-19DE-1213-DB5C-BB386227C5BA}" dt="2024-04-15T12:32:51.526" v="64"/>
          <ac:spMkLst>
            <pc:docMk/>
            <pc:sldMk cId="3759652641" sldId="257"/>
            <ac:spMk id="12" creationId="{68680585-71F9-4721-A998-4974171D2EB4}"/>
          </ac:spMkLst>
        </pc:spChg>
        <pc:spChg chg="add">
          <ac:chgData name="CHAY Wilson (van Eck)" userId="S::577502_student.belgiumcampus.ac.za#ext#@pennstateoffice365.onmicrosoft.com::16862b6b-a46d-43bb-9932-450536f4ae3e" providerId="AD" clId="Web-{3AB67F65-19DE-1213-DB5C-BB386227C5BA}" dt="2024-04-15T12:32:51.526" v="64"/>
          <ac:spMkLst>
            <pc:docMk/>
            <pc:sldMk cId="3759652641" sldId="257"/>
            <ac:spMk id="14" creationId="{12BC95C2-2EEC-4F59-ABA8-660B0D059CCF}"/>
          </ac:spMkLst>
        </pc:spChg>
        <pc:spChg chg="add">
          <ac:chgData name="CHAY Wilson (van Eck)" userId="S::577502_student.belgiumcampus.ac.za#ext#@pennstateoffice365.onmicrosoft.com::16862b6b-a46d-43bb-9932-450536f4ae3e" providerId="AD" clId="Web-{3AB67F65-19DE-1213-DB5C-BB386227C5BA}" dt="2024-04-15T12:32:51.526" v="64"/>
          <ac:spMkLst>
            <pc:docMk/>
            <pc:sldMk cId="3759652641" sldId="257"/>
            <ac:spMk id="34" creationId="{3A6C273A-38F2-4D34-98BF-47B248862B76}"/>
          </ac:spMkLst>
        </pc:spChg>
        <pc:spChg chg="add">
          <ac:chgData name="CHAY Wilson (van Eck)" userId="S::577502_student.belgiumcampus.ac.za#ext#@pennstateoffice365.onmicrosoft.com::16862b6b-a46d-43bb-9932-450536f4ae3e" providerId="AD" clId="Web-{3AB67F65-19DE-1213-DB5C-BB386227C5BA}" dt="2024-04-15T12:32:51.526" v="64"/>
          <ac:spMkLst>
            <pc:docMk/>
            <pc:sldMk cId="3759652641" sldId="257"/>
            <ac:spMk id="36" creationId="{2E2CF659-EE5D-432C-B47F-10AC4A48A347}"/>
          </ac:spMkLst>
        </pc:spChg>
        <pc:spChg chg="add">
          <ac:chgData name="CHAY Wilson (van Eck)" userId="S::577502_student.belgiumcampus.ac.za#ext#@pennstateoffice365.onmicrosoft.com::16862b6b-a46d-43bb-9932-450536f4ae3e" providerId="AD" clId="Web-{3AB67F65-19DE-1213-DB5C-BB386227C5BA}" dt="2024-04-15T12:32:51.526" v="64"/>
          <ac:spMkLst>
            <pc:docMk/>
            <pc:sldMk cId="3759652641" sldId="257"/>
            <ac:spMk id="38" creationId="{03E51277-1095-412F-913B-8FA8021AA626}"/>
          </ac:spMkLst>
        </pc:spChg>
        <pc:grpChg chg="add">
          <ac:chgData name="CHAY Wilson (van Eck)" userId="S::577502_student.belgiumcampus.ac.za#ext#@pennstateoffice365.onmicrosoft.com::16862b6b-a46d-43bb-9932-450536f4ae3e" providerId="AD" clId="Web-{3AB67F65-19DE-1213-DB5C-BB386227C5BA}" dt="2024-04-15T12:32:51.526" v="64"/>
          <ac:grpSpMkLst>
            <pc:docMk/>
            <pc:sldMk cId="3759652641" sldId="257"/>
            <ac:grpSpMk id="16" creationId="{03E9870D-4BBA-43AF-8D44-BBADF020CFF6}"/>
          </ac:grpSpMkLst>
        </pc:grpChg>
        <pc:grpChg chg="add">
          <ac:chgData name="CHAY Wilson (van Eck)" userId="S::577502_student.belgiumcampus.ac.za#ext#@pennstateoffice365.onmicrosoft.com::16862b6b-a46d-43bb-9932-450536f4ae3e" providerId="AD" clId="Web-{3AB67F65-19DE-1213-DB5C-BB386227C5BA}" dt="2024-04-15T12:32:51.526" v="64"/>
          <ac:grpSpMkLst>
            <pc:docMk/>
            <pc:sldMk cId="3759652641" sldId="257"/>
            <ac:grpSpMk id="25" creationId="{C3279E8D-2BAA-4CB1-834B-09FADD54DE56}"/>
          </ac:grpSpMkLst>
        </pc:grpChg>
        <pc:grpChg chg="add">
          <ac:chgData name="CHAY Wilson (van Eck)" userId="S::577502_student.belgiumcampus.ac.za#ext#@pennstateoffice365.onmicrosoft.com::16862b6b-a46d-43bb-9932-450536f4ae3e" providerId="AD" clId="Web-{3AB67F65-19DE-1213-DB5C-BB386227C5BA}" dt="2024-04-15T12:32:51.526" v="64"/>
          <ac:grpSpMkLst>
            <pc:docMk/>
            <pc:sldMk cId="3759652641" sldId="257"/>
            <ac:grpSpMk id="40" creationId="{8537CE76-9FE9-4102-99A9-DDF75FFBBCFA}"/>
          </ac:grpSpMkLst>
        </pc:grpChg>
        <pc:grpChg chg="add">
          <ac:chgData name="CHAY Wilson (van Eck)" userId="S::577502_student.belgiumcampus.ac.za#ext#@pennstateoffice365.onmicrosoft.com::16862b6b-a46d-43bb-9932-450536f4ae3e" providerId="AD" clId="Web-{3AB67F65-19DE-1213-DB5C-BB386227C5BA}" dt="2024-04-15T12:32:51.526" v="64"/>
          <ac:grpSpMkLst>
            <pc:docMk/>
            <pc:sldMk cId="3759652641" sldId="257"/>
            <ac:grpSpMk id="60" creationId="{2FD3C428-0CD4-4982-9FCB-A1DA31DAB721}"/>
          </ac:grpSpMkLst>
        </pc:grpChg>
        <pc:grpChg chg="add">
          <ac:chgData name="CHAY Wilson (van Eck)" userId="S::577502_student.belgiumcampus.ac.za#ext#@pennstateoffice365.onmicrosoft.com::16862b6b-a46d-43bb-9932-450536f4ae3e" providerId="AD" clId="Web-{3AB67F65-19DE-1213-DB5C-BB386227C5BA}" dt="2024-04-15T12:32:51.526" v="64"/>
          <ac:grpSpMkLst>
            <pc:docMk/>
            <pc:sldMk cId="3759652641" sldId="257"/>
            <ac:grpSpMk id="72" creationId="{DDB99EF5-8801-40E2-83D3-196FADCBBA7F}"/>
          </ac:grpSpMkLst>
        </pc:grpChg>
      </pc:sldChg>
      <pc:sldMasterChg chg="add del addSldLayout delSldLayout">
        <pc:chgData name="CHAY Wilson (van Eck)" userId="S::577502_student.belgiumcampus.ac.za#ext#@pennstateoffice365.onmicrosoft.com::16862b6b-a46d-43bb-9932-450536f4ae3e" providerId="AD" clId="Web-{3AB67F65-19DE-1213-DB5C-BB386227C5BA}" dt="2024-04-15T12:24:43.537" v="4"/>
        <pc:sldMasterMkLst>
          <pc:docMk/>
          <pc:sldMasterMk cId="2460954070" sldId="2147483660"/>
        </pc:sldMasterMkLst>
        <pc:sldLayoutChg chg="add del">
          <pc:chgData name="CHAY Wilson (van Eck)" userId="S::577502_student.belgiumcampus.ac.za#ext#@pennstateoffice365.onmicrosoft.com::16862b6b-a46d-43bb-9932-450536f4ae3e" providerId="AD" clId="Web-{3AB67F65-19DE-1213-DB5C-BB386227C5BA}" dt="2024-04-15T12:24:43.537" v="4"/>
          <pc:sldLayoutMkLst>
            <pc:docMk/>
            <pc:sldMasterMk cId="2460954070" sldId="2147483660"/>
            <pc:sldLayoutMk cId="2385387890" sldId="2147483661"/>
          </pc:sldLayoutMkLst>
        </pc:sldLayoutChg>
        <pc:sldLayoutChg chg="add del">
          <pc:chgData name="CHAY Wilson (van Eck)" userId="S::577502_student.belgiumcampus.ac.za#ext#@pennstateoffice365.onmicrosoft.com::16862b6b-a46d-43bb-9932-450536f4ae3e" providerId="AD" clId="Web-{3AB67F65-19DE-1213-DB5C-BB386227C5BA}" dt="2024-04-15T12:24:43.537" v="4"/>
          <pc:sldLayoutMkLst>
            <pc:docMk/>
            <pc:sldMasterMk cId="2460954070" sldId="2147483660"/>
            <pc:sldLayoutMk cId="949138452" sldId="2147483662"/>
          </pc:sldLayoutMkLst>
        </pc:sldLayoutChg>
        <pc:sldLayoutChg chg="add del">
          <pc:chgData name="CHAY Wilson (van Eck)" userId="S::577502_student.belgiumcampus.ac.za#ext#@pennstateoffice365.onmicrosoft.com::16862b6b-a46d-43bb-9932-450536f4ae3e" providerId="AD" clId="Web-{3AB67F65-19DE-1213-DB5C-BB386227C5BA}" dt="2024-04-15T12:24:43.537" v="4"/>
          <pc:sldLayoutMkLst>
            <pc:docMk/>
            <pc:sldMasterMk cId="2460954070" sldId="2147483660"/>
            <pc:sldLayoutMk cId="2591524520" sldId="2147483663"/>
          </pc:sldLayoutMkLst>
        </pc:sldLayoutChg>
        <pc:sldLayoutChg chg="add del">
          <pc:chgData name="CHAY Wilson (van Eck)" userId="S::577502_student.belgiumcampus.ac.za#ext#@pennstateoffice365.onmicrosoft.com::16862b6b-a46d-43bb-9932-450536f4ae3e" providerId="AD" clId="Web-{3AB67F65-19DE-1213-DB5C-BB386227C5BA}" dt="2024-04-15T12:24:43.537" v="4"/>
          <pc:sldLayoutMkLst>
            <pc:docMk/>
            <pc:sldMasterMk cId="2460954070" sldId="2147483660"/>
            <pc:sldLayoutMk cId="1203092039" sldId="2147483664"/>
          </pc:sldLayoutMkLst>
        </pc:sldLayoutChg>
        <pc:sldLayoutChg chg="add del">
          <pc:chgData name="CHAY Wilson (van Eck)" userId="S::577502_student.belgiumcampus.ac.za#ext#@pennstateoffice365.onmicrosoft.com::16862b6b-a46d-43bb-9932-450536f4ae3e" providerId="AD" clId="Web-{3AB67F65-19DE-1213-DB5C-BB386227C5BA}" dt="2024-04-15T12:24:43.537" v="4"/>
          <pc:sldLayoutMkLst>
            <pc:docMk/>
            <pc:sldMasterMk cId="2460954070" sldId="2147483660"/>
            <pc:sldLayoutMk cId="3733172339" sldId="2147483665"/>
          </pc:sldLayoutMkLst>
        </pc:sldLayoutChg>
        <pc:sldLayoutChg chg="add del">
          <pc:chgData name="CHAY Wilson (van Eck)" userId="S::577502_student.belgiumcampus.ac.za#ext#@pennstateoffice365.onmicrosoft.com::16862b6b-a46d-43bb-9932-450536f4ae3e" providerId="AD" clId="Web-{3AB67F65-19DE-1213-DB5C-BB386227C5BA}" dt="2024-04-15T12:24:43.537" v="4"/>
          <pc:sldLayoutMkLst>
            <pc:docMk/>
            <pc:sldMasterMk cId="2460954070" sldId="2147483660"/>
            <pc:sldLayoutMk cId="3210312558" sldId="2147483666"/>
          </pc:sldLayoutMkLst>
        </pc:sldLayoutChg>
        <pc:sldLayoutChg chg="add del">
          <pc:chgData name="CHAY Wilson (van Eck)" userId="S::577502_student.belgiumcampus.ac.za#ext#@pennstateoffice365.onmicrosoft.com::16862b6b-a46d-43bb-9932-450536f4ae3e" providerId="AD" clId="Web-{3AB67F65-19DE-1213-DB5C-BB386227C5BA}" dt="2024-04-15T12:24:43.537" v="4"/>
          <pc:sldLayoutMkLst>
            <pc:docMk/>
            <pc:sldMasterMk cId="2460954070" sldId="2147483660"/>
            <pc:sldLayoutMk cId="3146388984" sldId="2147483667"/>
          </pc:sldLayoutMkLst>
        </pc:sldLayoutChg>
        <pc:sldLayoutChg chg="add del">
          <pc:chgData name="CHAY Wilson (van Eck)" userId="S::577502_student.belgiumcampus.ac.za#ext#@pennstateoffice365.onmicrosoft.com::16862b6b-a46d-43bb-9932-450536f4ae3e" providerId="AD" clId="Web-{3AB67F65-19DE-1213-DB5C-BB386227C5BA}" dt="2024-04-15T12:24:43.537" v="4"/>
          <pc:sldLayoutMkLst>
            <pc:docMk/>
            <pc:sldMasterMk cId="2460954070" sldId="2147483660"/>
            <pc:sldLayoutMk cId="3171841454" sldId="2147483668"/>
          </pc:sldLayoutMkLst>
        </pc:sldLayoutChg>
        <pc:sldLayoutChg chg="add del">
          <pc:chgData name="CHAY Wilson (van Eck)" userId="S::577502_student.belgiumcampus.ac.za#ext#@pennstateoffice365.onmicrosoft.com::16862b6b-a46d-43bb-9932-450536f4ae3e" providerId="AD" clId="Web-{3AB67F65-19DE-1213-DB5C-BB386227C5BA}" dt="2024-04-15T12:24:43.537" v="4"/>
          <pc:sldLayoutMkLst>
            <pc:docMk/>
            <pc:sldMasterMk cId="2460954070" sldId="2147483660"/>
            <pc:sldLayoutMk cId="1718958274" sldId="2147483669"/>
          </pc:sldLayoutMkLst>
        </pc:sldLayoutChg>
        <pc:sldLayoutChg chg="add del">
          <pc:chgData name="CHAY Wilson (van Eck)" userId="S::577502_student.belgiumcampus.ac.za#ext#@pennstateoffice365.onmicrosoft.com::16862b6b-a46d-43bb-9932-450536f4ae3e" providerId="AD" clId="Web-{3AB67F65-19DE-1213-DB5C-BB386227C5BA}" dt="2024-04-15T12:24:43.537" v="4"/>
          <pc:sldLayoutMkLst>
            <pc:docMk/>
            <pc:sldMasterMk cId="2460954070" sldId="2147483660"/>
            <pc:sldLayoutMk cId="2202905451" sldId="2147483670"/>
          </pc:sldLayoutMkLst>
        </pc:sldLayoutChg>
        <pc:sldLayoutChg chg="add del">
          <pc:chgData name="CHAY Wilson (van Eck)" userId="S::577502_student.belgiumcampus.ac.za#ext#@pennstateoffice365.onmicrosoft.com::16862b6b-a46d-43bb-9932-450536f4ae3e" providerId="AD" clId="Web-{3AB67F65-19DE-1213-DB5C-BB386227C5BA}" dt="2024-04-15T12:24:43.537" v="4"/>
          <pc:sldLayoutMkLst>
            <pc:docMk/>
            <pc:sldMasterMk cId="2460954070" sldId="2147483660"/>
            <pc:sldLayoutMk cId="3479445657" sldId="2147483671"/>
          </pc:sldLayoutMkLst>
        </pc:sldLayoutChg>
      </pc:sldMasterChg>
      <pc:sldMasterChg chg="add del addSldLayout delSldLayout">
        <pc:chgData name="CHAY Wilson (van Eck)" userId="S::577502_student.belgiumcampus.ac.za#ext#@pennstateoffice365.onmicrosoft.com::16862b6b-a46d-43bb-9932-450536f4ae3e" providerId="AD" clId="Web-{3AB67F65-19DE-1213-DB5C-BB386227C5BA}" dt="2024-04-15T12:24:32.771" v="1"/>
        <pc:sldMasterMkLst>
          <pc:docMk/>
          <pc:sldMasterMk cId="2804293530" sldId="2147483685"/>
        </pc:sldMasterMkLst>
        <pc:sldLayoutChg chg="add del">
          <pc:chgData name="CHAY Wilson (van Eck)" userId="S::577502_student.belgiumcampus.ac.za#ext#@pennstateoffice365.onmicrosoft.com::16862b6b-a46d-43bb-9932-450536f4ae3e" providerId="AD" clId="Web-{3AB67F65-19DE-1213-DB5C-BB386227C5BA}" dt="2024-04-15T12:24:32.771" v="1"/>
          <pc:sldLayoutMkLst>
            <pc:docMk/>
            <pc:sldMasterMk cId="2804293530" sldId="2147483685"/>
            <pc:sldLayoutMk cId="2587925423" sldId="2147483674"/>
          </pc:sldLayoutMkLst>
        </pc:sldLayoutChg>
        <pc:sldLayoutChg chg="add del">
          <pc:chgData name="CHAY Wilson (van Eck)" userId="S::577502_student.belgiumcampus.ac.za#ext#@pennstateoffice365.onmicrosoft.com::16862b6b-a46d-43bb-9932-450536f4ae3e" providerId="AD" clId="Web-{3AB67F65-19DE-1213-DB5C-BB386227C5BA}" dt="2024-04-15T12:24:32.771" v="1"/>
          <pc:sldLayoutMkLst>
            <pc:docMk/>
            <pc:sldMasterMk cId="2804293530" sldId="2147483685"/>
            <pc:sldLayoutMk cId="1729568385" sldId="2147483675"/>
          </pc:sldLayoutMkLst>
        </pc:sldLayoutChg>
        <pc:sldLayoutChg chg="add del">
          <pc:chgData name="CHAY Wilson (van Eck)" userId="S::577502_student.belgiumcampus.ac.za#ext#@pennstateoffice365.onmicrosoft.com::16862b6b-a46d-43bb-9932-450536f4ae3e" providerId="AD" clId="Web-{3AB67F65-19DE-1213-DB5C-BB386227C5BA}" dt="2024-04-15T12:24:32.771" v="1"/>
          <pc:sldLayoutMkLst>
            <pc:docMk/>
            <pc:sldMasterMk cId="2804293530" sldId="2147483685"/>
            <pc:sldLayoutMk cId="3391062703" sldId="2147483676"/>
          </pc:sldLayoutMkLst>
        </pc:sldLayoutChg>
        <pc:sldLayoutChg chg="add del">
          <pc:chgData name="CHAY Wilson (van Eck)" userId="S::577502_student.belgiumcampus.ac.za#ext#@pennstateoffice365.onmicrosoft.com::16862b6b-a46d-43bb-9932-450536f4ae3e" providerId="AD" clId="Web-{3AB67F65-19DE-1213-DB5C-BB386227C5BA}" dt="2024-04-15T12:24:32.771" v="1"/>
          <pc:sldLayoutMkLst>
            <pc:docMk/>
            <pc:sldMasterMk cId="2804293530" sldId="2147483685"/>
            <pc:sldLayoutMk cId="2073147240" sldId="2147483677"/>
          </pc:sldLayoutMkLst>
        </pc:sldLayoutChg>
        <pc:sldLayoutChg chg="add del">
          <pc:chgData name="CHAY Wilson (van Eck)" userId="S::577502_student.belgiumcampus.ac.za#ext#@pennstateoffice365.onmicrosoft.com::16862b6b-a46d-43bb-9932-450536f4ae3e" providerId="AD" clId="Web-{3AB67F65-19DE-1213-DB5C-BB386227C5BA}" dt="2024-04-15T12:24:32.771" v="1"/>
          <pc:sldLayoutMkLst>
            <pc:docMk/>
            <pc:sldMasterMk cId="2804293530" sldId="2147483685"/>
            <pc:sldLayoutMk cId="2865692707" sldId="2147483678"/>
          </pc:sldLayoutMkLst>
        </pc:sldLayoutChg>
        <pc:sldLayoutChg chg="add del">
          <pc:chgData name="CHAY Wilson (van Eck)" userId="S::577502_student.belgiumcampus.ac.za#ext#@pennstateoffice365.onmicrosoft.com::16862b6b-a46d-43bb-9932-450536f4ae3e" providerId="AD" clId="Web-{3AB67F65-19DE-1213-DB5C-BB386227C5BA}" dt="2024-04-15T12:24:32.771" v="1"/>
          <pc:sldLayoutMkLst>
            <pc:docMk/>
            <pc:sldMasterMk cId="2804293530" sldId="2147483685"/>
            <pc:sldLayoutMk cId="2316403971" sldId="2147483679"/>
          </pc:sldLayoutMkLst>
        </pc:sldLayoutChg>
        <pc:sldLayoutChg chg="add del">
          <pc:chgData name="CHAY Wilson (van Eck)" userId="S::577502_student.belgiumcampus.ac.za#ext#@pennstateoffice365.onmicrosoft.com::16862b6b-a46d-43bb-9932-450536f4ae3e" providerId="AD" clId="Web-{3AB67F65-19DE-1213-DB5C-BB386227C5BA}" dt="2024-04-15T12:24:32.771" v="1"/>
          <pc:sldLayoutMkLst>
            <pc:docMk/>
            <pc:sldMasterMk cId="2804293530" sldId="2147483685"/>
            <pc:sldLayoutMk cId="614913062" sldId="2147483680"/>
          </pc:sldLayoutMkLst>
        </pc:sldLayoutChg>
        <pc:sldLayoutChg chg="add del">
          <pc:chgData name="CHAY Wilson (van Eck)" userId="S::577502_student.belgiumcampus.ac.za#ext#@pennstateoffice365.onmicrosoft.com::16862b6b-a46d-43bb-9932-450536f4ae3e" providerId="AD" clId="Web-{3AB67F65-19DE-1213-DB5C-BB386227C5BA}" dt="2024-04-15T12:24:32.771" v="1"/>
          <pc:sldLayoutMkLst>
            <pc:docMk/>
            <pc:sldMasterMk cId="2804293530" sldId="2147483685"/>
            <pc:sldLayoutMk cId="2236614230" sldId="2147483681"/>
          </pc:sldLayoutMkLst>
        </pc:sldLayoutChg>
        <pc:sldLayoutChg chg="add del">
          <pc:chgData name="CHAY Wilson (van Eck)" userId="S::577502_student.belgiumcampus.ac.za#ext#@pennstateoffice365.onmicrosoft.com::16862b6b-a46d-43bb-9932-450536f4ae3e" providerId="AD" clId="Web-{3AB67F65-19DE-1213-DB5C-BB386227C5BA}" dt="2024-04-15T12:24:32.771" v="1"/>
          <pc:sldLayoutMkLst>
            <pc:docMk/>
            <pc:sldMasterMk cId="2804293530" sldId="2147483685"/>
            <pc:sldLayoutMk cId="2771110275" sldId="2147483682"/>
          </pc:sldLayoutMkLst>
        </pc:sldLayoutChg>
        <pc:sldLayoutChg chg="add del">
          <pc:chgData name="CHAY Wilson (van Eck)" userId="S::577502_student.belgiumcampus.ac.za#ext#@pennstateoffice365.onmicrosoft.com::16862b6b-a46d-43bb-9932-450536f4ae3e" providerId="AD" clId="Web-{3AB67F65-19DE-1213-DB5C-BB386227C5BA}" dt="2024-04-15T12:24:32.771" v="1"/>
          <pc:sldLayoutMkLst>
            <pc:docMk/>
            <pc:sldMasterMk cId="2804293530" sldId="2147483685"/>
            <pc:sldLayoutMk cId="1842659196" sldId="2147483683"/>
          </pc:sldLayoutMkLst>
        </pc:sldLayoutChg>
        <pc:sldLayoutChg chg="add del">
          <pc:chgData name="CHAY Wilson (van Eck)" userId="S::577502_student.belgiumcampus.ac.za#ext#@pennstateoffice365.onmicrosoft.com::16862b6b-a46d-43bb-9932-450536f4ae3e" providerId="AD" clId="Web-{3AB67F65-19DE-1213-DB5C-BB386227C5BA}" dt="2024-04-15T12:24:32.771" v="1"/>
          <pc:sldLayoutMkLst>
            <pc:docMk/>
            <pc:sldMasterMk cId="2804293530" sldId="2147483685"/>
            <pc:sldLayoutMk cId="2499704534" sldId="2147483684"/>
          </pc:sldLayoutMkLst>
        </pc:sldLayoutChg>
      </pc:sldMasterChg>
      <pc:sldMasterChg chg="add del addSldLayout delSldLayout">
        <pc:chgData name="CHAY Wilson (van Eck)" userId="S::577502_student.belgiumcampus.ac.za#ext#@pennstateoffice365.onmicrosoft.com::16862b6b-a46d-43bb-9932-450536f4ae3e" providerId="AD" clId="Web-{3AB67F65-19DE-1213-DB5C-BB386227C5BA}" dt="2024-04-15T12:24:43.459" v="3"/>
        <pc:sldMasterMkLst>
          <pc:docMk/>
          <pc:sldMasterMk cId="2997979623" sldId="2147483698"/>
        </pc:sldMasterMkLst>
        <pc:sldLayoutChg chg="add del">
          <pc:chgData name="CHAY Wilson (van Eck)" userId="S::577502_student.belgiumcampus.ac.za#ext#@pennstateoffice365.onmicrosoft.com::16862b6b-a46d-43bb-9932-450536f4ae3e" providerId="AD" clId="Web-{3AB67F65-19DE-1213-DB5C-BB386227C5BA}" dt="2024-04-15T12:24:43.459" v="3"/>
          <pc:sldLayoutMkLst>
            <pc:docMk/>
            <pc:sldMasterMk cId="2997979623" sldId="2147483698"/>
            <pc:sldLayoutMk cId="2821143739" sldId="2147483687"/>
          </pc:sldLayoutMkLst>
        </pc:sldLayoutChg>
        <pc:sldLayoutChg chg="add del">
          <pc:chgData name="CHAY Wilson (van Eck)" userId="S::577502_student.belgiumcampus.ac.za#ext#@pennstateoffice365.onmicrosoft.com::16862b6b-a46d-43bb-9932-450536f4ae3e" providerId="AD" clId="Web-{3AB67F65-19DE-1213-DB5C-BB386227C5BA}" dt="2024-04-15T12:24:43.459" v="3"/>
          <pc:sldLayoutMkLst>
            <pc:docMk/>
            <pc:sldMasterMk cId="2997979623" sldId="2147483698"/>
            <pc:sldLayoutMk cId="1143380492" sldId="2147483688"/>
          </pc:sldLayoutMkLst>
        </pc:sldLayoutChg>
        <pc:sldLayoutChg chg="add del">
          <pc:chgData name="CHAY Wilson (van Eck)" userId="S::577502_student.belgiumcampus.ac.za#ext#@pennstateoffice365.onmicrosoft.com::16862b6b-a46d-43bb-9932-450536f4ae3e" providerId="AD" clId="Web-{3AB67F65-19DE-1213-DB5C-BB386227C5BA}" dt="2024-04-15T12:24:43.459" v="3"/>
          <pc:sldLayoutMkLst>
            <pc:docMk/>
            <pc:sldMasterMk cId="2997979623" sldId="2147483698"/>
            <pc:sldLayoutMk cId="1404311598" sldId="2147483689"/>
          </pc:sldLayoutMkLst>
        </pc:sldLayoutChg>
        <pc:sldLayoutChg chg="add del">
          <pc:chgData name="CHAY Wilson (van Eck)" userId="S::577502_student.belgiumcampus.ac.za#ext#@pennstateoffice365.onmicrosoft.com::16862b6b-a46d-43bb-9932-450536f4ae3e" providerId="AD" clId="Web-{3AB67F65-19DE-1213-DB5C-BB386227C5BA}" dt="2024-04-15T12:24:43.459" v="3"/>
          <pc:sldLayoutMkLst>
            <pc:docMk/>
            <pc:sldMasterMk cId="2997979623" sldId="2147483698"/>
            <pc:sldLayoutMk cId="3643506509" sldId="2147483690"/>
          </pc:sldLayoutMkLst>
        </pc:sldLayoutChg>
        <pc:sldLayoutChg chg="add del">
          <pc:chgData name="CHAY Wilson (van Eck)" userId="S::577502_student.belgiumcampus.ac.za#ext#@pennstateoffice365.onmicrosoft.com::16862b6b-a46d-43bb-9932-450536f4ae3e" providerId="AD" clId="Web-{3AB67F65-19DE-1213-DB5C-BB386227C5BA}" dt="2024-04-15T12:24:43.459" v="3"/>
          <pc:sldLayoutMkLst>
            <pc:docMk/>
            <pc:sldMasterMk cId="2997979623" sldId="2147483698"/>
            <pc:sldLayoutMk cId="896749085" sldId="2147483691"/>
          </pc:sldLayoutMkLst>
        </pc:sldLayoutChg>
        <pc:sldLayoutChg chg="add del">
          <pc:chgData name="CHAY Wilson (van Eck)" userId="S::577502_student.belgiumcampus.ac.za#ext#@pennstateoffice365.onmicrosoft.com::16862b6b-a46d-43bb-9932-450536f4ae3e" providerId="AD" clId="Web-{3AB67F65-19DE-1213-DB5C-BB386227C5BA}" dt="2024-04-15T12:24:43.459" v="3"/>
          <pc:sldLayoutMkLst>
            <pc:docMk/>
            <pc:sldMasterMk cId="2997979623" sldId="2147483698"/>
            <pc:sldLayoutMk cId="353549702" sldId="2147483692"/>
          </pc:sldLayoutMkLst>
        </pc:sldLayoutChg>
        <pc:sldLayoutChg chg="add del">
          <pc:chgData name="CHAY Wilson (van Eck)" userId="S::577502_student.belgiumcampus.ac.za#ext#@pennstateoffice365.onmicrosoft.com::16862b6b-a46d-43bb-9932-450536f4ae3e" providerId="AD" clId="Web-{3AB67F65-19DE-1213-DB5C-BB386227C5BA}" dt="2024-04-15T12:24:43.459" v="3"/>
          <pc:sldLayoutMkLst>
            <pc:docMk/>
            <pc:sldMasterMk cId="2997979623" sldId="2147483698"/>
            <pc:sldLayoutMk cId="1498991042" sldId="2147483693"/>
          </pc:sldLayoutMkLst>
        </pc:sldLayoutChg>
        <pc:sldLayoutChg chg="add del">
          <pc:chgData name="CHAY Wilson (van Eck)" userId="S::577502_student.belgiumcampus.ac.za#ext#@pennstateoffice365.onmicrosoft.com::16862b6b-a46d-43bb-9932-450536f4ae3e" providerId="AD" clId="Web-{3AB67F65-19DE-1213-DB5C-BB386227C5BA}" dt="2024-04-15T12:24:43.459" v="3"/>
          <pc:sldLayoutMkLst>
            <pc:docMk/>
            <pc:sldMasterMk cId="2997979623" sldId="2147483698"/>
            <pc:sldLayoutMk cId="2474228420" sldId="2147483694"/>
          </pc:sldLayoutMkLst>
        </pc:sldLayoutChg>
        <pc:sldLayoutChg chg="add del">
          <pc:chgData name="CHAY Wilson (van Eck)" userId="S::577502_student.belgiumcampus.ac.za#ext#@pennstateoffice365.onmicrosoft.com::16862b6b-a46d-43bb-9932-450536f4ae3e" providerId="AD" clId="Web-{3AB67F65-19DE-1213-DB5C-BB386227C5BA}" dt="2024-04-15T12:24:43.459" v="3"/>
          <pc:sldLayoutMkLst>
            <pc:docMk/>
            <pc:sldMasterMk cId="2997979623" sldId="2147483698"/>
            <pc:sldLayoutMk cId="1148377031" sldId="2147483695"/>
          </pc:sldLayoutMkLst>
        </pc:sldLayoutChg>
        <pc:sldLayoutChg chg="add del">
          <pc:chgData name="CHAY Wilson (van Eck)" userId="S::577502_student.belgiumcampus.ac.za#ext#@pennstateoffice365.onmicrosoft.com::16862b6b-a46d-43bb-9932-450536f4ae3e" providerId="AD" clId="Web-{3AB67F65-19DE-1213-DB5C-BB386227C5BA}" dt="2024-04-15T12:24:43.459" v="3"/>
          <pc:sldLayoutMkLst>
            <pc:docMk/>
            <pc:sldMasterMk cId="2997979623" sldId="2147483698"/>
            <pc:sldLayoutMk cId="1367398857" sldId="2147483696"/>
          </pc:sldLayoutMkLst>
        </pc:sldLayoutChg>
        <pc:sldLayoutChg chg="add del">
          <pc:chgData name="CHAY Wilson (van Eck)" userId="S::577502_student.belgiumcampus.ac.za#ext#@pennstateoffice365.onmicrosoft.com::16862b6b-a46d-43bb-9932-450536f4ae3e" providerId="AD" clId="Web-{3AB67F65-19DE-1213-DB5C-BB386227C5BA}" dt="2024-04-15T12:24:43.459" v="3"/>
          <pc:sldLayoutMkLst>
            <pc:docMk/>
            <pc:sldMasterMk cId="2997979623" sldId="2147483698"/>
            <pc:sldLayoutMk cId="1033883550" sldId="2147483697"/>
          </pc:sldLayoutMkLst>
        </pc:sldLayoutChg>
      </pc:sldMasterChg>
      <pc:sldMasterChg chg="add del addSldLayout delSldLayout">
        <pc:chgData name="CHAY Wilson (van Eck)" userId="S::577502_student.belgiumcampus.ac.za#ext#@pennstateoffice365.onmicrosoft.com::16862b6b-a46d-43bb-9932-450536f4ae3e" providerId="AD" clId="Web-{3AB67F65-19DE-1213-DB5C-BB386227C5BA}" dt="2024-04-15T12:25:32.633" v="30"/>
        <pc:sldMasterMkLst>
          <pc:docMk/>
          <pc:sldMasterMk cId="328820630" sldId="2147483737"/>
        </pc:sldMasterMkLst>
        <pc:sldLayoutChg chg="add del">
          <pc:chgData name="CHAY Wilson (van Eck)" userId="S::577502_student.belgiumcampus.ac.za#ext#@pennstateoffice365.onmicrosoft.com::16862b6b-a46d-43bb-9932-450536f4ae3e" providerId="AD" clId="Web-{3AB67F65-19DE-1213-DB5C-BB386227C5BA}" dt="2024-04-15T12:25:32.633" v="30"/>
          <pc:sldLayoutMkLst>
            <pc:docMk/>
            <pc:sldMasterMk cId="328820630" sldId="2147483737"/>
            <pc:sldLayoutMk cId="1101868562" sldId="2147483726"/>
          </pc:sldLayoutMkLst>
        </pc:sldLayoutChg>
        <pc:sldLayoutChg chg="add del">
          <pc:chgData name="CHAY Wilson (van Eck)" userId="S::577502_student.belgiumcampus.ac.za#ext#@pennstateoffice365.onmicrosoft.com::16862b6b-a46d-43bb-9932-450536f4ae3e" providerId="AD" clId="Web-{3AB67F65-19DE-1213-DB5C-BB386227C5BA}" dt="2024-04-15T12:25:32.633" v="30"/>
          <pc:sldLayoutMkLst>
            <pc:docMk/>
            <pc:sldMasterMk cId="328820630" sldId="2147483737"/>
            <pc:sldLayoutMk cId="308710879" sldId="2147483727"/>
          </pc:sldLayoutMkLst>
        </pc:sldLayoutChg>
        <pc:sldLayoutChg chg="add del">
          <pc:chgData name="CHAY Wilson (van Eck)" userId="S::577502_student.belgiumcampus.ac.za#ext#@pennstateoffice365.onmicrosoft.com::16862b6b-a46d-43bb-9932-450536f4ae3e" providerId="AD" clId="Web-{3AB67F65-19DE-1213-DB5C-BB386227C5BA}" dt="2024-04-15T12:25:32.633" v="30"/>
          <pc:sldLayoutMkLst>
            <pc:docMk/>
            <pc:sldMasterMk cId="328820630" sldId="2147483737"/>
            <pc:sldLayoutMk cId="2139502540" sldId="2147483728"/>
          </pc:sldLayoutMkLst>
        </pc:sldLayoutChg>
        <pc:sldLayoutChg chg="add del">
          <pc:chgData name="CHAY Wilson (van Eck)" userId="S::577502_student.belgiumcampus.ac.za#ext#@pennstateoffice365.onmicrosoft.com::16862b6b-a46d-43bb-9932-450536f4ae3e" providerId="AD" clId="Web-{3AB67F65-19DE-1213-DB5C-BB386227C5BA}" dt="2024-04-15T12:25:32.633" v="30"/>
          <pc:sldLayoutMkLst>
            <pc:docMk/>
            <pc:sldMasterMk cId="328820630" sldId="2147483737"/>
            <pc:sldLayoutMk cId="2469767355" sldId="2147483729"/>
          </pc:sldLayoutMkLst>
        </pc:sldLayoutChg>
        <pc:sldLayoutChg chg="add del">
          <pc:chgData name="CHAY Wilson (van Eck)" userId="S::577502_student.belgiumcampus.ac.za#ext#@pennstateoffice365.onmicrosoft.com::16862b6b-a46d-43bb-9932-450536f4ae3e" providerId="AD" clId="Web-{3AB67F65-19DE-1213-DB5C-BB386227C5BA}" dt="2024-04-15T12:25:32.633" v="30"/>
          <pc:sldLayoutMkLst>
            <pc:docMk/>
            <pc:sldMasterMk cId="328820630" sldId="2147483737"/>
            <pc:sldLayoutMk cId="4084999062" sldId="2147483730"/>
          </pc:sldLayoutMkLst>
        </pc:sldLayoutChg>
        <pc:sldLayoutChg chg="add del">
          <pc:chgData name="CHAY Wilson (van Eck)" userId="S::577502_student.belgiumcampus.ac.za#ext#@pennstateoffice365.onmicrosoft.com::16862b6b-a46d-43bb-9932-450536f4ae3e" providerId="AD" clId="Web-{3AB67F65-19DE-1213-DB5C-BB386227C5BA}" dt="2024-04-15T12:25:32.633" v="30"/>
          <pc:sldLayoutMkLst>
            <pc:docMk/>
            <pc:sldMasterMk cId="328820630" sldId="2147483737"/>
            <pc:sldLayoutMk cId="491496688" sldId="2147483731"/>
          </pc:sldLayoutMkLst>
        </pc:sldLayoutChg>
        <pc:sldLayoutChg chg="add del">
          <pc:chgData name="CHAY Wilson (van Eck)" userId="S::577502_student.belgiumcampus.ac.za#ext#@pennstateoffice365.onmicrosoft.com::16862b6b-a46d-43bb-9932-450536f4ae3e" providerId="AD" clId="Web-{3AB67F65-19DE-1213-DB5C-BB386227C5BA}" dt="2024-04-15T12:25:32.633" v="30"/>
          <pc:sldLayoutMkLst>
            <pc:docMk/>
            <pc:sldMasterMk cId="328820630" sldId="2147483737"/>
            <pc:sldLayoutMk cId="2720064644" sldId="2147483732"/>
          </pc:sldLayoutMkLst>
        </pc:sldLayoutChg>
        <pc:sldLayoutChg chg="add del">
          <pc:chgData name="CHAY Wilson (van Eck)" userId="S::577502_student.belgiumcampus.ac.za#ext#@pennstateoffice365.onmicrosoft.com::16862b6b-a46d-43bb-9932-450536f4ae3e" providerId="AD" clId="Web-{3AB67F65-19DE-1213-DB5C-BB386227C5BA}" dt="2024-04-15T12:25:32.633" v="30"/>
          <pc:sldLayoutMkLst>
            <pc:docMk/>
            <pc:sldMasterMk cId="328820630" sldId="2147483737"/>
            <pc:sldLayoutMk cId="375273637" sldId="2147483733"/>
          </pc:sldLayoutMkLst>
        </pc:sldLayoutChg>
        <pc:sldLayoutChg chg="add del">
          <pc:chgData name="CHAY Wilson (van Eck)" userId="S::577502_student.belgiumcampus.ac.za#ext#@pennstateoffice365.onmicrosoft.com::16862b6b-a46d-43bb-9932-450536f4ae3e" providerId="AD" clId="Web-{3AB67F65-19DE-1213-DB5C-BB386227C5BA}" dt="2024-04-15T12:25:32.633" v="30"/>
          <pc:sldLayoutMkLst>
            <pc:docMk/>
            <pc:sldMasterMk cId="328820630" sldId="2147483737"/>
            <pc:sldLayoutMk cId="2991771217" sldId="2147483734"/>
          </pc:sldLayoutMkLst>
        </pc:sldLayoutChg>
        <pc:sldLayoutChg chg="add del">
          <pc:chgData name="CHAY Wilson (van Eck)" userId="S::577502_student.belgiumcampus.ac.za#ext#@pennstateoffice365.onmicrosoft.com::16862b6b-a46d-43bb-9932-450536f4ae3e" providerId="AD" clId="Web-{3AB67F65-19DE-1213-DB5C-BB386227C5BA}" dt="2024-04-15T12:25:32.633" v="30"/>
          <pc:sldLayoutMkLst>
            <pc:docMk/>
            <pc:sldMasterMk cId="328820630" sldId="2147483737"/>
            <pc:sldLayoutMk cId="2150534876" sldId="2147483735"/>
          </pc:sldLayoutMkLst>
        </pc:sldLayoutChg>
        <pc:sldLayoutChg chg="add del">
          <pc:chgData name="CHAY Wilson (van Eck)" userId="S::577502_student.belgiumcampus.ac.za#ext#@pennstateoffice365.onmicrosoft.com::16862b6b-a46d-43bb-9932-450536f4ae3e" providerId="AD" clId="Web-{3AB67F65-19DE-1213-DB5C-BB386227C5BA}" dt="2024-04-15T12:25:32.633" v="30"/>
          <pc:sldLayoutMkLst>
            <pc:docMk/>
            <pc:sldMasterMk cId="328820630" sldId="2147483737"/>
            <pc:sldLayoutMk cId="412441155" sldId="2147483736"/>
          </pc:sldLayoutMkLst>
        </pc:sldLayoutChg>
      </pc:sldMasterChg>
      <pc:sldMasterChg chg="add del addSldLayout delSldLayout">
        <pc:chgData name="CHAY Wilson (van Eck)" userId="S::577502_student.belgiumcampus.ac.za#ext#@pennstateoffice365.onmicrosoft.com::16862b6b-a46d-43bb-9932-450536f4ae3e" providerId="AD" clId="Web-{3AB67F65-19DE-1213-DB5C-BB386227C5BA}" dt="2024-04-15T12:28:49.969" v="54"/>
        <pc:sldMasterMkLst>
          <pc:docMk/>
          <pc:sldMasterMk cId="2961319723" sldId="2147483826"/>
        </pc:sldMasterMkLst>
        <pc:sldLayoutChg chg="add del">
          <pc:chgData name="CHAY Wilson (van Eck)" userId="S::577502_student.belgiumcampus.ac.za#ext#@pennstateoffice365.onmicrosoft.com::16862b6b-a46d-43bb-9932-450536f4ae3e" providerId="AD" clId="Web-{3AB67F65-19DE-1213-DB5C-BB386227C5BA}" dt="2024-04-15T12:28:49.969" v="54"/>
          <pc:sldLayoutMkLst>
            <pc:docMk/>
            <pc:sldMasterMk cId="2961319723" sldId="2147483826"/>
            <pc:sldLayoutMk cId="2265952089" sldId="2147483815"/>
          </pc:sldLayoutMkLst>
        </pc:sldLayoutChg>
        <pc:sldLayoutChg chg="add del">
          <pc:chgData name="CHAY Wilson (van Eck)" userId="S::577502_student.belgiumcampus.ac.za#ext#@pennstateoffice365.onmicrosoft.com::16862b6b-a46d-43bb-9932-450536f4ae3e" providerId="AD" clId="Web-{3AB67F65-19DE-1213-DB5C-BB386227C5BA}" dt="2024-04-15T12:28:49.969" v="54"/>
          <pc:sldLayoutMkLst>
            <pc:docMk/>
            <pc:sldMasterMk cId="2961319723" sldId="2147483826"/>
            <pc:sldLayoutMk cId="3397565827" sldId="2147483816"/>
          </pc:sldLayoutMkLst>
        </pc:sldLayoutChg>
        <pc:sldLayoutChg chg="add del">
          <pc:chgData name="CHAY Wilson (van Eck)" userId="S::577502_student.belgiumcampus.ac.za#ext#@pennstateoffice365.onmicrosoft.com::16862b6b-a46d-43bb-9932-450536f4ae3e" providerId="AD" clId="Web-{3AB67F65-19DE-1213-DB5C-BB386227C5BA}" dt="2024-04-15T12:28:49.969" v="54"/>
          <pc:sldLayoutMkLst>
            <pc:docMk/>
            <pc:sldMasterMk cId="2961319723" sldId="2147483826"/>
            <pc:sldLayoutMk cId="980772095" sldId="2147483817"/>
          </pc:sldLayoutMkLst>
        </pc:sldLayoutChg>
        <pc:sldLayoutChg chg="add del">
          <pc:chgData name="CHAY Wilson (van Eck)" userId="S::577502_student.belgiumcampus.ac.za#ext#@pennstateoffice365.onmicrosoft.com::16862b6b-a46d-43bb-9932-450536f4ae3e" providerId="AD" clId="Web-{3AB67F65-19DE-1213-DB5C-BB386227C5BA}" dt="2024-04-15T12:28:49.969" v="54"/>
          <pc:sldLayoutMkLst>
            <pc:docMk/>
            <pc:sldMasterMk cId="2961319723" sldId="2147483826"/>
            <pc:sldLayoutMk cId="37834507" sldId="2147483818"/>
          </pc:sldLayoutMkLst>
        </pc:sldLayoutChg>
        <pc:sldLayoutChg chg="add del">
          <pc:chgData name="CHAY Wilson (van Eck)" userId="S::577502_student.belgiumcampus.ac.za#ext#@pennstateoffice365.onmicrosoft.com::16862b6b-a46d-43bb-9932-450536f4ae3e" providerId="AD" clId="Web-{3AB67F65-19DE-1213-DB5C-BB386227C5BA}" dt="2024-04-15T12:28:49.969" v="54"/>
          <pc:sldLayoutMkLst>
            <pc:docMk/>
            <pc:sldMasterMk cId="2961319723" sldId="2147483826"/>
            <pc:sldLayoutMk cId="1472741569" sldId="2147483819"/>
          </pc:sldLayoutMkLst>
        </pc:sldLayoutChg>
        <pc:sldLayoutChg chg="add del">
          <pc:chgData name="CHAY Wilson (van Eck)" userId="S::577502_student.belgiumcampus.ac.za#ext#@pennstateoffice365.onmicrosoft.com::16862b6b-a46d-43bb-9932-450536f4ae3e" providerId="AD" clId="Web-{3AB67F65-19DE-1213-DB5C-BB386227C5BA}" dt="2024-04-15T12:28:49.969" v="54"/>
          <pc:sldLayoutMkLst>
            <pc:docMk/>
            <pc:sldMasterMk cId="2961319723" sldId="2147483826"/>
            <pc:sldLayoutMk cId="3039087239" sldId="2147483820"/>
          </pc:sldLayoutMkLst>
        </pc:sldLayoutChg>
        <pc:sldLayoutChg chg="add del">
          <pc:chgData name="CHAY Wilson (van Eck)" userId="S::577502_student.belgiumcampus.ac.za#ext#@pennstateoffice365.onmicrosoft.com::16862b6b-a46d-43bb-9932-450536f4ae3e" providerId="AD" clId="Web-{3AB67F65-19DE-1213-DB5C-BB386227C5BA}" dt="2024-04-15T12:28:49.969" v="54"/>
          <pc:sldLayoutMkLst>
            <pc:docMk/>
            <pc:sldMasterMk cId="2961319723" sldId="2147483826"/>
            <pc:sldLayoutMk cId="2589346482" sldId="2147483821"/>
          </pc:sldLayoutMkLst>
        </pc:sldLayoutChg>
        <pc:sldLayoutChg chg="add del">
          <pc:chgData name="CHAY Wilson (van Eck)" userId="S::577502_student.belgiumcampus.ac.za#ext#@pennstateoffice365.onmicrosoft.com::16862b6b-a46d-43bb-9932-450536f4ae3e" providerId="AD" clId="Web-{3AB67F65-19DE-1213-DB5C-BB386227C5BA}" dt="2024-04-15T12:28:49.969" v="54"/>
          <pc:sldLayoutMkLst>
            <pc:docMk/>
            <pc:sldMasterMk cId="2961319723" sldId="2147483826"/>
            <pc:sldLayoutMk cId="2149952612" sldId="2147483822"/>
          </pc:sldLayoutMkLst>
        </pc:sldLayoutChg>
        <pc:sldLayoutChg chg="add del">
          <pc:chgData name="CHAY Wilson (van Eck)" userId="S::577502_student.belgiumcampus.ac.za#ext#@pennstateoffice365.onmicrosoft.com::16862b6b-a46d-43bb-9932-450536f4ae3e" providerId="AD" clId="Web-{3AB67F65-19DE-1213-DB5C-BB386227C5BA}" dt="2024-04-15T12:28:49.969" v="54"/>
          <pc:sldLayoutMkLst>
            <pc:docMk/>
            <pc:sldMasterMk cId="2961319723" sldId="2147483826"/>
            <pc:sldLayoutMk cId="1084829381" sldId="2147483823"/>
          </pc:sldLayoutMkLst>
        </pc:sldLayoutChg>
        <pc:sldLayoutChg chg="add del">
          <pc:chgData name="CHAY Wilson (van Eck)" userId="S::577502_student.belgiumcampus.ac.za#ext#@pennstateoffice365.onmicrosoft.com::16862b6b-a46d-43bb-9932-450536f4ae3e" providerId="AD" clId="Web-{3AB67F65-19DE-1213-DB5C-BB386227C5BA}" dt="2024-04-15T12:28:49.969" v="54"/>
          <pc:sldLayoutMkLst>
            <pc:docMk/>
            <pc:sldMasterMk cId="2961319723" sldId="2147483826"/>
            <pc:sldLayoutMk cId="958024857" sldId="2147483824"/>
          </pc:sldLayoutMkLst>
        </pc:sldLayoutChg>
        <pc:sldLayoutChg chg="add del">
          <pc:chgData name="CHAY Wilson (van Eck)" userId="S::577502_student.belgiumcampus.ac.za#ext#@pennstateoffice365.onmicrosoft.com::16862b6b-a46d-43bb-9932-450536f4ae3e" providerId="AD" clId="Web-{3AB67F65-19DE-1213-DB5C-BB386227C5BA}" dt="2024-04-15T12:28:49.969" v="54"/>
          <pc:sldLayoutMkLst>
            <pc:docMk/>
            <pc:sldMasterMk cId="2961319723" sldId="2147483826"/>
            <pc:sldLayoutMk cId="1350298674" sldId="2147483825"/>
          </pc:sldLayoutMkLst>
        </pc:sldLayoutChg>
      </pc:sldMasterChg>
      <pc:sldMasterChg chg="add del addSldLayout delSldLayout">
        <pc:chgData name="CHAY Wilson (van Eck)" userId="S::577502_student.belgiumcampus.ac.za#ext#@pennstateoffice365.onmicrosoft.com::16862b6b-a46d-43bb-9932-450536f4ae3e" providerId="AD" clId="Web-{3AB67F65-19DE-1213-DB5C-BB386227C5BA}" dt="2024-04-15T12:32:29.494" v="62"/>
        <pc:sldMasterMkLst>
          <pc:docMk/>
          <pc:sldMasterMk cId="409440072" sldId="2147483902"/>
        </pc:sldMasterMkLst>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409440072" sldId="2147483902"/>
            <pc:sldLayoutMk cId="531300472" sldId="2147483891"/>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409440072" sldId="2147483902"/>
            <pc:sldLayoutMk cId="847352670" sldId="2147483892"/>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409440072" sldId="2147483902"/>
            <pc:sldLayoutMk cId="1600102224" sldId="2147483893"/>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409440072" sldId="2147483902"/>
            <pc:sldLayoutMk cId="1789450204" sldId="2147483894"/>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409440072" sldId="2147483902"/>
            <pc:sldLayoutMk cId="491516117" sldId="2147483895"/>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409440072" sldId="2147483902"/>
            <pc:sldLayoutMk cId="4008758444" sldId="2147483896"/>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409440072" sldId="2147483902"/>
            <pc:sldLayoutMk cId="279733141" sldId="2147483897"/>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409440072" sldId="2147483902"/>
            <pc:sldLayoutMk cId="3286157945" sldId="2147483898"/>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409440072" sldId="2147483902"/>
            <pc:sldLayoutMk cId="1893218247" sldId="2147483899"/>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409440072" sldId="2147483902"/>
            <pc:sldLayoutMk cId="2214143962" sldId="2147483900"/>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409440072" sldId="2147483902"/>
            <pc:sldLayoutMk cId="3813422440" sldId="2147483901"/>
          </pc:sldLayoutMkLst>
        </pc:sldLayoutChg>
      </pc:sldMasterChg>
      <pc:sldMasterChg chg="add del addSldLayout delSldLayout">
        <pc:chgData name="CHAY Wilson (van Eck)" userId="S::577502_student.belgiumcampus.ac.za#ext#@pennstateoffice365.onmicrosoft.com::16862b6b-a46d-43bb-9932-450536f4ae3e" providerId="AD" clId="Web-{3AB67F65-19DE-1213-DB5C-BB386227C5BA}" dt="2024-04-15T12:32:29.494" v="62"/>
        <pc:sldMasterMkLst>
          <pc:docMk/>
          <pc:sldMasterMk cId="2274764652" sldId="2147483991"/>
        </pc:sldMasterMkLst>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2274764652" sldId="2147483991"/>
            <pc:sldLayoutMk cId="3293005893" sldId="2147483980"/>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2274764652" sldId="2147483991"/>
            <pc:sldLayoutMk cId="4030638564" sldId="2147483981"/>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2274764652" sldId="2147483991"/>
            <pc:sldLayoutMk cId="3619922837" sldId="2147483982"/>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2274764652" sldId="2147483991"/>
            <pc:sldLayoutMk cId="303542709" sldId="2147483983"/>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2274764652" sldId="2147483991"/>
            <pc:sldLayoutMk cId="966254950" sldId="2147483984"/>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2274764652" sldId="2147483991"/>
            <pc:sldLayoutMk cId="1277810539" sldId="2147483985"/>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2274764652" sldId="2147483991"/>
            <pc:sldLayoutMk cId="3290269106" sldId="2147483986"/>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2274764652" sldId="2147483991"/>
            <pc:sldLayoutMk cId="3384472463" sldId="2147483987"/>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2274764652" sldId="2147483991"/>
            <pc:sldLayoutMk cId="3274054618" sldId="2147483988"/>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2274764652" sldId="2147483991"/>
            <pc:sldLayoutMk cId="1448318243" sldId="2147483989"/>
          </pc:sldLayoutMkLst>
        </pc:sldLayoutChg>
        <pc:sldLayoutChg chg="add del">
          <pc:chgData name="CHAY Wilson (van Eck)" userId="S::577502_student.belgiumcampus.ac.za#ext#@pennstateoffice365.onmicrosoft.com::16862b6b-a46d-43bb-9932-450536f4ae3e" providerId="AD" clId="Web-{3AB67F65-19DE-1213-DB5C-BB386227C5BA}" dt="2024-04-15T12:32:29.494" v="62"/>
          <pc:sldLayoutMkLst>
            <pc:docMk/>
            <pc:sldMasterMk cId="2274764652" sldId="2147483991"/>
            <pc:sldLayoutMk cId="3181224003" sldId="2147483990"/>
          </pc:sldLayoutMkLst>
        </pc:sldLayoutChg>
      </pc:sldMasterChg>
    </pc:docChg>
  </pc:docChgLst>
  <pc:docChgLst>
    <pc:chgData name="Felix Mandyme" userId="fe509d1b-ef58-4816-b9d7-76530b60d31e" providerId="ADAL" clId="{97D7BBA5-AC10-4815-A301-97A6FA21803E}"/>
    <pc:docChg chg="undo custSel modSld">
      <pc:chgData name="Felix Mandyme" userId="fe509d1b-ef58-4816-b9d7-76530b60d31e" providerId="ADAL" clId="{97D7BBA5-AC10-4815-A301-97A6FA21803E}" dt="2024-04-22T06:48:51.256" v="40" actId="14100"/>
      <pc:docMkLst>
        <pc:docMk/>
      </pc:docMkLst>
      <pc:sldChg chg="addSp delSp modSp mod setBg">
        <pc:chgData name="Felix Mandyme" userId="fe509d1b-ef58-4816-b9d7-76530b60d31e" providerId="ADAL" clId="{97D7BBA5-AC10-4815-A301-97A6FA21803E}" dt="2024-04-22T06:35:58.228" v="0" actId="26606"/>
        <pc:sldMkLst>
          <pc:docMk/>
          <pc:sldMk cId="3789459608" sldId="264"/>
        </pc:sldMkLst>
        <pc:spChg chg="mod">
          <ac:chgData name="Felix Mandyme" userId="fe509d1b-ef58-4816-b9d7-76530b60d31e" providerId="ADAL" clId="{97D7BBA5-AC10-4815-A301-97A6FA21803E}" dt="2024-04-22T06:35:58.228" v="0" actId="26606"/>
          <ac:spMkLst>
            <pc:docMk/>
            <pc:sldMk cId="3789459608" sldId="264"/>
            <ac:spMk id="2" creationId="{1AE6D5BB-DB28-1EE1-E879-A98B490391D6}"/>
          </ac:spMkLst>
        </pc:spChg>
        <pc:spChg chg="del">
          <ac:chgData name="Felix Mandyme" userId="fe509d1b-ef58-4816-b9d7-76530b60d31e" providerId="ADAL" clId="{97D7BBA5-AC10-4815-A301-97A6FA21803E}" dt="2024-04-22T06:35:58.228" v="0" actId="26606"/>
          <ac:spMkLst>
            <pc:docMk/>
            <pc:sldMk cId="3789459608" sldId="264"/>
            <ac:spMk id="3" creationId="{C2F1331B-121A-9D5D-0B2E-CA6390782FB6}"/>
          </ac:spMkLst>
        </pc:spChg>
        <pc:spChg chg="add">
          <ac:chgData name="Felix Mandyme" userId="fe509d1b-ef58-4816-b9d7-76530b60d31e" providerId="ADAL" clId="{97D7BBA5-AC10-4815-A301-97A6FA21803E}" dt="2024-04-22T06:35:58.228" v="0" actId="26606"/>
          <ac:spMkLst>
            <pc:docMk/>
            <pc:sldMk cId="3789459608" sldId="264"/>
            <ac:spMk id="9" creationId="{8651CFA9-6065-4243-AC48-858E359780B1}"/>
          </ac:spMkLst>
        </pc:spChg>
        <pc:spChg chg="add">
          <ac:chgData name="Felix Mandyme" userId="fe509d1b-ef58-4816-b9d7-76530b60d31e" providerId="ADAL" clId="{97D7BBA5-AC10-4815-A301-97A6FA21803E}" dt="2024-04-22T06:35:58.228" v="0" actId="26606"/>
          <ac:spMkLst>
            <pc:docMk/>
            <pc:sldMk cId="3789459608" sldId="264"/>
            <ac:spMk id="11" creationId="{37962AE0-6A1C-4B76-9D52-10E5E6D7D3BB}"/>
          </ac:spMkLst>
        </pc:spChg>
        <pc:grpChg chg="add">
          <ac:chgData name="Felix Mandyme" userId="fe509d1b-ef58-4816-b9d7-76530b60d31e" providerId="ADAL" clId="{97D7BBA5-AC10-4815-A301-97A6FA21803E}" dt="2024-04-22T06:35:58.228" v="0" actId="26606"/>
          <ac:grpSpMkLst>
            <pc:docMk/>
            <pc:sldMk cId="3789459608" sldId="264"/>
            <ac:grpSpMk id="13" creationId="{F73EC8D8-C118-4A24-B3A2-F22636F209B4}"/>
          </ac:grpSpMkLst>
        </pc:grpChg>
        <pc:grpChg chg="add">
          <ac:chgData name="Felix Mandyme" userId="fe509d1b-ef58-4816-b9d7-76530b60d31e" providerId="ADAL" clId="{97D7BBA5-AC10-4815-A301-97A6FA21803E}" dt="2024-04-22T06:35:58.228" v="0" actId="26606"/>
          <ac:grpSpMkLst>
            <pc:docMk/>
            <pc:sldMk cId="3789459608" sldId="264"/>
            <ac:grpSpMk id="23" creationId="{3BA0B410-FA41-4CD6-A923-146E029BBB25}"/>
          </ac:grpSpMkLst>
        </pc:grpChg>
        <pc:graphicFrameChg chg="add">
          <ac:chgData name="Felix Mandyme" userId="fe509d1b-ef58-4816-b9d7-76530b60d31e" providerId="ADAL" clId="{97D7BBA5-AC10-4815-A301-97A6FA21803E}" dt="2024-04-22T06:35:58.228" v="0" actId="26606"/>
          <ac:graphicFrameMkLst>
            <pc:docMk/>
            <pc:sldMk cId="3789459608" sldId="264"/>
            <ac:graphicFrameMk id="6" creationId="{53B609E0-E56D-B8E0-3859-303EB2364F40}"/>
          </ac:graphicFrameMkLst>
        </pc:graphicFrameChg>
      </pc:sldChg>
      <pc:sldChg chg="addSp delSp modSp mod setBg">
        <pc:chgData name="Felix Mandyme" userId="fe509d1b-ef58-4816-b9d7-76530b60d31e" providerId="ADAL" clId="{97D7BBA5-AC10-4815-A301-97A6FA21803E}" dt="2024-04-22T06:48:51.256" v="40" actId="14100"/>
        <pc:sldMkLst>
          <pc:docMk/>
          <pc:sldMk cId="3630432728" sldId="265"/>
        </pc:sldMkLst>
        <pc:spChg chg="mod">
          <ac:chgData name="Felix Mandyme" userId="fe509d1b-ef58-4816-b9d7-76530b60d31e" providerId="ADAL" clId="{97D7BBA5-AC10-4815-A301-97A6FA21803E}" dt="2024-04-22T06:42:41.977" v="19" actId="26606"/>
          <ac:spMkLst>
            <pc:docMk/>
            <pc:sldMk cId="3630432728" sldId="265"/>
            <ac:spMk id="2" creationId="{B6884D48-CD49-E613-B8C3-1CAC2B90C32A}"/>
          </ac:spMkLst>
        </pc:spChg>
        <pc:spChg chg="del">
          <ac:chgData name="Felix Mandyme" userId="fe509d1b-ef58-4816-b9d7-76530b60d31e" providerId="ADAL" clId="{97D7BBA5-AC10-4815-A301-97A6FA21803E}" dt="2024-04-22T06:37:17.351" v="2" actId="26606"/>
          <ac:spMkLst>
            <pc:docMk/>
            <pc:sldMk cId="3630432728" sldId="265"/>
            <ac:spMk id="3" creationId="{6DB16747-05A1-9418-67EC-9645EB45E409}"/>
          </ac:spMkLst>
        </pc:spChg>
        <pc:spChg chg="add del">
          <ac:chgData name="Felix Mandyme" userId="fe509d1b-ef58-4816-b9d7-76530b60d31e" providerId="ADAL" clId="{97D7BBA5-AC10-4815-A301-97A6FA21803E}" dt="2024-04-22T06:42:41.898" v="18" actId="26606"/>
          <ac:spMkLst>
            <pc:docMk/>
            <pc:sldMk cId="3630432728" sldId="265"/>
            <ac:spMk id="10" creationId="{8651CFA9-6065-4243-AC48-858E359780B1}"/>
          </ac:spMkLst>
        </pc:spChg>
        <pc:spChg chg="add del">
          <ac:chgData name="Felix Mandyme" userId="fe509d1b-ef58-4816-b9d7-76530b60d31e" providerId="ADAL" clId="{97D7BBA5-AC10-4815-A301-97A6FA21803E}" dt="2024-04-22T06:42:41.898" v="18" actId="26606"/>
          <ac:spMkLst>
            <pc:docMk/>
            <pc:sldMk cId="3630432728" sldId="265"/>
            <ac:spMk id="12" creationId="{37962AE0-6A1C-4B76-9D52-10E5E6D7D3BB}"/>
          </ac:spMkLst>
        </pc:spChg>
        <pc:spChg chg="add">
          <ac:chgData name="Felix Mandyme" userId="fe509d1b-ef58-4816-b9d7-76530b60d31e" providerId="ADAL" clId="{97D7BBA5-AC10-4815-A301-97A6FA21803E}" dt="2024-04-22T06:42:41.977" v="19" actId="26606"/>
          <ac:spMkLst>
            <pc:docMk/>
            <pc:sldMk cId="3630432728" sldId="265"/>
            <ac:spMk id="35" creationId="{8651CFA9-6065-4243-AC48-858E359780B1}"/>
          </ac:spMkLst>
        </pc:spChg>
        <pc:spChg chg="add">
          <ac:chgData name="Felix Mandyme" userId="fe509d1b-ef58-4816-b9d7-76530b60d31e" providerId="ADAL" clId="{97D7BBA5-AC10-4815-A301-97A6FA21803E}" dt="2024-04-22T06:42:41.977" v="19" actId="26606"/>
          <ac:spMkLst>
            <pc:docMk/>
            <pc:sldMk cId="3630432728" sldId="265"/>
            <ac:spMk id="36" creationId="{37962AE0-6A1C-4B76-9D52-10E5E6D7D3BB}"/>
          </ac:spMkLst>
        </pc:spChg>
        <pc:grpChg chg="add del">
          <ac:chgData name="Felix Mandyme" userId="fe509d1b-ef58-4816-b9d7-76530b60d31e" providerId="ADAL" clId="{97D7BBA5-AC10-4815-A301-97A6FA21803E}" dt="2024-04-22T06:42:41.898" v="18" actId="26606"/>
          <ac:grpSpMkLst>
            <pc:docMk/>
            <pc:sldMk cId="3630432728" sldId="265"/>
            <ac:grpSpMk id="14" creationId="{5E5536F2-BB10-4970-9C95-51CCDE8842AF}"/>
          </ac:grpSpMkLst>
        </pc:grpChg>
        <pc:grpChg chg="add del">
          <ac:chgData name="Felix Mandyme" userId="fe509d1b-ef58-4816-b9d7-76530b60d31e" providerId="ADAL" clId="{97D7BBA5-AC10-4815-A301-97A6FA21803E}" dt="2024-04-22T06:42:41.898" v="18" actId="26606"/>
          <ac:grpSpMkLst>
            <pc:docMk/>
            <pc:sldMk cId="3630432728" sldId="265"/>
            <ac:grpSpMk id="24" creationId="{4E8659C6-7D51-4002-BCB2-0B4CA79E3FBE}"/>
          </ac:grpSpMkLst>
        </pc:grpChg>
        <pc:grpChg chg="add">
          <ac:chgData name="Felix Mandyme" userId="fe509d1b-ef58-4816-b9d7-76530b60d31e" providerId="ADAL" clId="{97D7BBA5-AC10-4815-A301-97A6FA21803E}" dt="2024-04-22T06:42:41.977" v="19" actId="26606"/>
          <ac:grpSpMkLst>
            <pc:docMk/>
            <pc:sldMk cId="3630432728" sldId="265"/>
            <ac:grpSpMk id="37" creationId="{465E612B-616F-44E5-A649-F2B268BA35CC}"/>
          </ac:grpSpMkLst>
        </pc:grpChg>
        <pc:grpChg chg="add">
          <ac:chgData name="Felix Mandyme" userId="fe509d1b-ef58-4816-b9d7-76530b60d31e" providerId="ADAL" clId="{97D7BBA5-AC10-4815-A301-97A6FA21803E}" dt="2024-04-22T06:42:41.977" v="19" actId="26606"/>
          <ac:grpSpMkLst>
            <pc:docMk/>
            <pc:sldMk cId="3630432728" sldId="265"/>
            <ac:grpSpMk id="46" creationId="{ADB812D4-854E-4DD6-A613-797C10E75225}"/>
          </ac:grpSpMkLst>
        </pc:grpChg>
        <pc:graphicFrameChg chg="add mod modGraphic">
          <ac:chgData name="Felix Mandyme" userId="fe509d1b-ef58-4816-b9d7-76530b60d31e" providerId="ADAL" clId="{97D7BBA5-AC10-4815-A301-97A6FA21803E}" dt="2024-04-22T06:48:51.256" v="40" actId="14100"/>
          <ac:graphicFrameMkLst>
            <pc:docMk/>
            <pc:sldMk cId="3630432728" sldId="265"/>
            <ac:graphicFrameMk id="5" creationId="{05DED900-10E4-0CB2-2CD2-912A78E6AA9B}"/>
          </ac:graphicFrameMkLst>
        </pc:graphicFrameChg>
      </pc:sldChg>
      <pc:sldChg chg="addSp delSp mod">
        <pc:chgData name="Felix Mandyme" userId="fe509d1b-ef58-4816-b9d7-76530b60d31e" providerId="ADAL" clId="{97D7BBA5-AC10-4815-A301-97A6FA21803E}" dt="2024-04-22T06:37:01.235" v="1" actId="26606"/>
        <pc:sldMkLst>
          <pc:docMk/>
          <pc:sldMk cId="3137382717" sldId="272"/>
        </pc:sldMkLst>
        <pc:spChg chg="del">
          <ac:chgData name="Felix Mandyme" userId="fe509d1b-ef58-4816-b9d7-76530b60d31e" providerId="ADAL" clId="{97D7BBA5-AC10-4815-A301-97A6FA21803E}" dt="2024-04-22T06:37:01.235" v="1" actId="26606"/>
          <ac:spMkLst>
            <pc:docMk/>
            <pc:sldMk cId="3137382717" sldId="272"/>
            <ac:spMk id="3" creationId="{836D2E18-DD40-F1E6-F270-39019969512E}"/>
          </ac:spMkLst>
        </pc:spChg>
        <pc:graphicFrameChg chg="add">
          <ac:chgData name="Felix Mandyme" userId="fe509d1b-ef58-4816-b9d7-76530b60d31e" providerId="ADAL" clId="{97D7BBA5-AC10-4815-A301-97A6FA21803E}" dt="2024-04-22T06:37:01.235" v="1" actId="26606"/>
          <ac:graphicFrameMkLst>
            <pc:docMk/>
            <pc:sldMk cId="3137382717" sldId="272"/>
            <ac:graphicFrameMk id="5" creationId="{DE2DB873-CB26-4C48-FADF-E78A92A98BB5}"/>
          </ac:graphicFrameMkLst>
        </pc:graphicFrameChg>
      </pc:sldChg>
      <pc:sldChg chg="addSp delSp modSp mod setBg">
        <pc:chgData name="Felix Mandyme" userId="fe509d1b-ef58-4816-b9d7-76530b60d31e" providerId="ADAL" clId="{97D7BBA5-AC10-4815-A301-97A6FA21803E}" dt="2024-04-22T06:38:00.653" v="5" actId="26606"/>
        <pc:sldMkLst>
          <pc:docMk/>
          <pc:sldMk cId="1754827147" sldId="273"/>
        </pc:sldMkLst>
        <pc:spChg chg="mod">
          <ac:chgData name="Felix Mandyme" userId="fe509d1b-ef58-4816-b9d7-76530b60d31e" providerId="ADAL" clId="{97D7BBA5-AC10-4815-A301-97A6FA21803E}" dt="2024-04-22T06:38:00.653" v="5" actId="26606"/>
          <ac:spMkLst>
            <pc:docMk/>
            <pc:sldMk cId="1754827147" sldId="273"/>
            <ac:spMk id="2" creationId="{EC32A30B-CFE7-491C-2826-E116AF45A63C}"/>
          </ac:spMkLst>
        </pc:spChg>
        <pc:spChg chg="add del">
          <ac:chgData name="Felix Mandyme" userId="fe509d1b-ef58-4816-b9d7-76530b60d31e" providerId="ADAL" clId="{97D7BBA5-AC10-4815-A301-97A6FA21803E}" dt="2024-04-22T06:38:00.653" v="5" actId="26606"/>
          <ac:spMkLst>
            <pc:docMk/>
            <pc:sldMk cId="1754827147" sldId="273"/>
            <ac:spMk id="3" creationId="{50385CD9-13DA-B7F7-B636-89DCC7599E89}"/>
          </ac:spMkLst>
        </pc:spChg>
        <pc:spChg chg="add">
          <ac:chgData name="Felix Mandyme" userId="fe509d1b-ef58-4816-b9d7-76530b60d31e" providerId="ADAL" clId="{97D7BBA5-AC10-4815-A301-97A6FA21803E}" dt="2024-04-22T06:38:00.653" v="5" actId="26606"/>
          <ac:spMkLst>
            <pc:docMk/>
            <pc:sldMk cId="1754827147" sldId="273"/>
            <ac:spMk id="9" creationId="{8651CFA9-6065-4243-AC48-858E359780B1}"/>
          </ac:spMkLst>
        </pc:spChg>
        <pc:spChg chg="add">
          <ac:chgData name="Felix Mandyme" userId="fe509d1b-ef58-4816-b9d7-76530b60d31e" providerId="ADAL" clId="{97D7BBA5-AC10-4815-A301-97A6FA21803E}" dt="2024-04-22T06:38:00.653" v="5" actId="26606"/>
          <ac:spMkLst>
            <pc:docMk/>
            <pc:sldMk cId="1754827147" sldId="273"/>
            <ac:spMk id="11" creationId="{37962AE0-6A1C-4B76-9D52-10E5E6D7D3BB}"/>
          </ac:spMkLst>
        </pc:spChg>
        <pc:grpChg chg="add">
          <ac:chgData name="Felix Mandyme" userId="fe509d1b-ef58-4816-b9d7-76530b60d31e" providerId="ADAL" clId="{97D7BBA5-AC10-4815-A301-97A6FA21803E}" dt="2024-04-22T06:38:00.653" v="5" actId="26606"/>
          <ac:grpSpMkLst>
            <pc:docMk/>
            <pc:sldMk cId="1754827147" sldId="273"/>
            <ac:grpSpMk id="13" creationId="{5E5536F2-BB10-4970-9C95-51CCDE8842AF}"/>
          </ac:grpSpMkLst>
        </pc:grpChg>
        <pc:grpChg chg="add">
          <ac:chgData name="Felix Mandyme" userId="fe509d1b-ef58-4816-b9d7-76530b60d31e" providerId="ADAL" clId="{97D7BBA5-AC10-4815-A301-97A6FA21803E}" dt="2024-04-22T06:38:00.653" v="5" actId="26606"/>
          <ac:grpSpMkLst>
            <pc:docMk/>
            <pc:sldMk cId="1754827147" sldId="273"/>
            <ac:grpSpMk id="23" creationId="{4E8659C6-7D51-4002-BCB2-0B4CA79E3FBE}"/>
          </ac:grpSpMkLst>
        </pc:grpChg>
        <pc:graphicFrameChg chg="add del">
          <ac:chgData name="Felix Mandyme" userId="fe509d1b-ef58-4816-b9d7-76530b60d31e" providerId="ADAL" clId="{97D7BBA5-AC10-4815-A301-97A6FA21803E}" dt="2024-04-22T06:38:00.559" v="4" actId="26606"/>
          <ac:graphicFrameMkLst>
            <pc:docMk/>
            <pc:sldMk cId="1754827147" sldId="273"/>
            <ac:graphicFrameMk id="5" creationId="{E21F4FE9-73A6-187E-E2B4-E03F0FA9CAF8}"/>
          </ac:graphicFrameMkLst>
        </pc:graphicFrameChg>
        <pc:graphicFrameChg chg="add">
          <ac:chgData name="Felix Mandyme" userId="fe509d1b-ef58-4816-b9d7-76530b60d31e" providerId="ADAL" clId="{97D7BBA5-AC10-4815-A301-97A6FA21803E}" dt="2024-04-22T06:38:00.653" v="5" actId="26606"/>
          <ac:graphicFrameMkLst>
            <pc:docMk/>
            <pc:sldMk cId="1754827147" sldId="273"/>
            <ac:graphicFrameMk id="7" creationId="{62CC84A2-F3F0-513E-C174-AF39DE30EC7F}"/>
          </ac:graphicFrameMkLst>
        </pc:graphicFrameChg>
      </pc:sldChg>
    </pc:docChg>
  </pc:docChgLst>
  <pc:docChgLst>
    <pc:chgData name="Felix Mandyme" userId="S::577922_student.belgiumcampus.ac.za#ext#@pennstateoffice365.onmicrosoft.com::f8afac5c-51d4-4536-8dd2-e9a7b9320d7c" providerId="AD" clId="Web-{00924D48-6C01-BF18-DC6D-FE58691DE610}"/>
    <pc:docChg chg="addSld modSld">
      <pc:chgData name="Felix Mandyme" userId="S::577922_student.belgiumcampus.ac.za#ext#@pennstateoffice365.onmicrosoft.com::f8afac5c-51d4-4536-8dd2-e9a7b9320d7c" providerId="AD" clId="Web-{00924D48-6C01-BF18-DC6D-FE58691DE610}" dt="2024-04-21T19:32:40.469" v="527" actId="20577"/>
      <pc:docMkLst>
        <pc:docMk/>
      </pc:docMkLst>
      <pc:sldChg chg="addSp delSp modSp">
        <pc:chgData name="Felix Mandyme" userId="S::577922_student.belgiumcampus.ac.za#ext#@pennstateoffice365.onmicrosoft.com::f8afac5c-51d4-4536-8dd2-e9a7b9320d7c" providerId="AD" clId="Web-{00924D48-6C01-BF18-DC6D-FE58691DE610}" dt="2024-04-21T19:28:45.039" v="486" actId="20577"/>
        <pc:sldMkLst>
          <pc:docMk/>
          <pc:sldMk cId="3789459608" sldId="264"/>
        </pc:sldMkLst>
        <pc:spChg chg="mod">
          <ac:chgData name="Felix Mandyme" userId="S::577922_student.belgiumcampus.ac.za#ext#@pennstateoffice365.onmicrosoft.com::f8afac5c-51d4-4536-8dd2-e9a7b9320d7c" providerId="AD" clId="Web-{00924D48-6C01-BF18-DC6D-FE58691DE610}" dt="2024-04-21T19:28:45.039" v="486" actId="20577"/>
          <ac:spMkLst>
            <pc:docMk/>
            <pc:sldMk cId="3789459608" sldId="264"/>
            <ac:spMk id="2" creationId="{1AE6D5BB-DB28-1EE1-E879-A98B490391D6}"/>
          </ac:spMkLst>
        </pc:spChg>
        <pc:spChg chg="mod">
          <ac:chgData name="Felix Mandyme" userId="S::577922_student.belgiumcampus.ac.za#ext#@pennstateoffice365.onmicrosoft.com::f8afac5c-51d4-4536-8dd2-e9a7b9320d7c" providerId="AD" clId="Web-{00924D48-6C01-BF18-DC6D-FE58691DE610}" dt="2024-04-21T19:06:01.335" v="354" actId="20577"/>
          <ac:spMkLst>
            <pc:docMk/>
            <pc:sldMk cId="3789459608" sldId="264"/>
            <ac:spMk id="3" creationId="{C2F1331B-121A-9D5D-0B2E-CA6390782FB6}"/>
          </ac:spMkLst>
        </pc:spChg>
        <pc:spChg chg="add del">
          <ac:chgData name="Felix Mandyme" userId="S::577922_student.belgiumcampus.ac.za#ext#@pennstateoffice365.onmicrosoft.com::f8afac5c-51d4-4536-8dd2-e9a7b9320d7c" providerId="AD" clId="Web-{00924D48-6C01-BF18-DC6D-FE58691DE610}" dt="2024-04-21T18:28:45.429" v="147"/>
          <ac:spMkLst>
            <pc:docMk/>
            <pc:sldMk cId="3789459608" sldId="264"/>
            <ac:spMk id="5" creationId="{7001B891-D253-6896-D11E-B174A8173E39}"/>
          </ac:spMkLst>
        </pc:spChg>
      </pc:sldChg>
      <pc:sldChg chg="modSp">
        <pc:chgData name="Felix Mandyme" userId="S::577922_student.belgiumcampus.ac.za#ext#@pennstateoffice365.onmicrosoft.com::f8afac5c-51d4-4536-8dd2-e9a7b9320d7c" providerId="AD" clId="Web-{00924D48-6C01-BF18-DC6D-FE58691DE610}" dt="2024-04-21T19:17:28.015" v="400" actId="20577"/>
        <pc:sldMkLst>
          <pc:docMk/>
          <pc:sldMk cId="3630432728" sldId="265"/>
        </pc:sldMkLst>
        <pc:spChg chg="mod">
          <ac:chgData name="Felix Mandyme" userId="S::577922_student.belgiumcampus.ac.za#ext#@pennstateoffice365.onmicrosoft.com::f8afac5c-51d4-4536-8dd2-e9a7b9320d7c" providerId="AD" clId="Web-{00924D48-6C01-BF18-DC6D-FE58691DE610}" dt="2024-04-21T19:17:28.015" v="400" actId="20577"/>
          <ac:spMkLst>
            <pc:docMk/>
            <pc:sldMk cId="3630432728" sldId="265"/>
            <ac:spMk id="3" creationId="{6DB16747-05A1-9418-67EC-9645EB45E409}"/>
          </ac:spMkLst>
        </pc:spChg>
      </pc:sldChg>
      <pc:sldChg chg="modSp new">
        <pc:chgData name="Felix Mandyme" userId="S::577922_student.belgiumcampus.ac.za#ext#@pennstateoffice365.onmicrosoft.com::f8afac5c-51d4-4536-8dd2-e9a7b9320d7c" providerId="AD" clId="Web-{00924D48-6C01-BF18-DC6D-FE58691DE610}" dt="2024-04-21T19:32:02.155" v="516" actId="20577"/>
        <pc:sldMkLst>
          <pc:docMk/>
          <pc:sldMk cId="1386981111" sldId="271"/>
        </pc:sldMkLst>
        <pc:spChg chg="mod">
          <ac:chgData name="Felix Mandyme" userId="S::577922_student.belgiumcampus.ac.za#ext#@pennstateoffice365.onmicrosoft.com::f8afac5c-51d4-4536-8dd2-e9a7b9320d7c" providerId="AD" clId="Web-{00924D48-6C01-BF18-DC6D-FE58691DE610}" dt="2024-04-21T19:32:02.155" v="516" actId="20577"/>
          <ac:spMkLst>
            <pc:docMk/>
            <pc:sldMk cId="1386981111" sldId="271"/>
            <ac:spMk id="2" creationId="{2E08A486-7992-B507-F20C-AB0122544A9B}"/>
          </ac:spMkLst>
        </pc:spChg>
        <pc:spChg chg="mod">
          <ac:chgData name="Felix Mandyme" userId="S::577922_student.belgiumcampus.ac.za#ext#@pennstateoffice365.onmicrosoft.com::f8afac5c-51d4-4536-8dd2-e9a7b9320d7c" providerId="AD" clId="Web-{00924D48-6C01-BF18-DC6D-FE58691DE610}" dt="2024-04-21T19:05:29.959" v="351" actId="20577"/>
          <ac:spMkLst>
            <pc:docMk/>
            <pc:sldMk cId="1386981111" sldId="271"/>
            <ac:spMk id="3" creationId="{539FE62B-56F2-9442-919C-9FC6FAF869A6}"/>
          </ac:spMkLst>
        </pc:spChg>
      </pc:sldChg>
      <pc:sldChg chg="modSp new">
        <pc:chgData name="Felix Mandyme" userId="S::577922_student.belgiumcampus.ac.za#ext#@pennstateoffice365.onmicrosoft.com::f8afac5c-51d4-4536-8dd2-e9a7b9320d7c" providerId="AD" clId="Web-{00924D48-6C01-BF18-DC6D-FE58691DE610}" dt="2024-04-21T19:31:21.153" v="506" actId="20577"/>
        <pc:sldMkLst>
          <pc:docMk/>
          <pc:sldMk cId="3137382717" sldId="272"/>
        </pc:sldMkLst>
        <pc:spChg chg="mod">
          <ac:chgData name="Felix Mandyme" userId="S::577922_student.belgiumcampus.ac.za#ext#@pennstateoffice365.onmicrosoft.com::f8afac5c-51d4-4536-8dd2-e9a7b9320d7c" providerId="AD" clId="Web-{00924D48-6C01-BF18-DC6D-FE58691DE610}" dt="2024-04-21T19:27:34.083" v="461" actId="20577"/>
          <ac:spMkLst>
            <pc:docMk/>
            <pc:sldMk cId="3137382717" sldId="272"/>
            <ac:spMk id="2" creationId="{58745415-D0DF-ED07-ABE0-CC3BA98944C7}"/>
          </ac:spMkLst>
        </pc:spChg>
        <pc:spChg chg="mod">
          <ac:chgData name="Felix Mandyme" userId="S::577922_student.belgiumcampus.ac.za#ext#@pennstateoffice365.onmicrosoft.com::f8afac5c-51d4-4536-8dd2-e9a7b9320d7c" providerId="AD" clId="Web-{00924D48-6C01-BF18-DC6D-FE58691DE610}" dt="2024-04-21T19:31:21.153" v="506" actId="20577"/>
          <ac:spMkLst>
            <pc:docMk/>
            <pc:sldMk cId="3137382717" sldId="272"/>
            <ac:spMk id="3" creationId="{836D2E18-DD40-F1E6-F270-39019969512E}"/>
          </ac:spMkLst>
        </pc:spChg>
      </pc:sldChg>
      <pc:sldChg chg="modSp new">
        <pc:chgData name="Felix Mandyme" userId="S::577922_student.belgiumcampus.ac.za#ext#@pennstateoffice365.onmicrosoft.com::f8afac5c-51d4-4536-8dd2-e9a7b9320d7c" providerId="AD" clId="Web-{00924D48-6C01-BF18-DC6D-FE58691DE610}" dt="2024-04-21T19:32:40.469" v="527" actId="20577"/>
        <pc:sldMkLst>
          <pc:docMk/>
          <pc:sldMk cId="1754827147" sldId="273"/>
        </pc:sldMkLst>
        <pc:spChg chg="mod">
          <ac:chgData name="Felix Mandyme" userId="S::577922_student.belgiumcampus.ac.za#ext#@pennstateoffice365.onmicrosoft.com::f8afac5c-51d4-4536-8dd2-e9a7b9320d7c" providerId="AD" clId="Web-{00924D48-6C01-BF18-DC6D-FE58691DE610}" dt="2024-04-21T19:32:40.469" v="527" actId="20577"/>
          <ac:spMkLst>
            <pc:docMk/>
            <pc:sldMk cId="1754827147" sldId="273"/>
            <ac:spMk id="2" creationId="{EC32A30B-CFE7-491C-2826-E116AF45A63C}"/>
          </ac:spMkLst>
        </pc:spChg>
        <pc:spChg chg="mod">
          <ac:chgData name="Felix Mandyme" userId="S::577922_student.belgiumcampus.ac.za#ext#@pennstateoffice365.onmicrosoft.com::f8afac5c-51d4-4536-8dd2-e9a7b9320d7c" providerId="AD" clId="Web-{00924D48-6C01-BF18-DC6D-FE58691DE610}" dt="2024-04-21T19:27:11.348" v="451" actId="20577"/>
          <ac:spMkLst>
            <pc:docMk/>
            <pc:sldMk cId="1754827147" sldId="273"/>
            <ac:spMk id="3" creationId="{50385CD9-13DA-B7F7-B636-89DCC7599E89}"/>
          </ac:spMkLst>
        </pc:spChg>
      </pc:sldChg>
    </pc:docChg>
  </pc:docChgLst>
  <pc:docChgLst>
    <pc:chgData name="Stone, Ryan James" userId="53cca2ec-f30f-4736-86c7-3b893ce88b6d" providerId="ADAL" clId="{CB65E758-B2C3-7A43-AC1D-73FE7B8B1D0A}"/>
    <pc:docChg chg="modSld">
      <pc:chgData name="Stone, Ryan James" userId="53cca2ec-f30f-4736-86c7-3b893ce88b6d" providerId="ADAL" clId="{CB65E758-B2C3-7A43-AC1D-73FE7B8B1D0A}" dt="2024-04-22T00:34:52.410" v="70" actId="20577"/>
      <pc:docMkLst>
        <pc:docMk/>
      </pc:docMkLst>
      <pc:sldChg chg="modSp">
        <pc:chgData name="Stone, Ryan James" userId="53cca2ec-f30f-4736-86c7-3b893ce88b6d" providerId="ADAL" clId="{CB65E758-B2C3-7A43-AC1D-73FE7B8B1D0A}" dt="2024-04-22T00:34:52.410" v="70" actId="20577"/>
        <pc:sldMkLst>
          <pc:docMk/>
          <pc:sldMk cId="1476795890" sldId="269"/>
        </pc:sldMkLst>
        <pc:spChg chg="mod">
          <ac:chgData name="Stone, Ryan James" userId="53cca2ec-f30f-4736-86c7-3b893ce88b6d" providerId="ADAL" clId="{CB65E758-B2C3-7A43-AC1D-73FE7B8B1D0A}" dt="2024-04-22T00:34:52.410" v="70" actId="20577"/>
          <ac:spMkLst>
            <pc:docMk/>
            <pc:sldMk cId="1476795890" sldId="269"/>
            <ac:spMk id="3" creationId="{BF25143B-25AB-F962-F4C1-004917AA7AC2}"/>
          </ac:spMkLst>
        </pc:spChg>
      </pc:sldChg>
    </pc:docChg>
  </pc:docChgLst>
  <pc:docChgLst>
    <pc:chgData name="CHAY Wilson (van Eck)" userId="S::577502_student.belgiumcampus.ac.za#ext#@pennstateoffice365.onmicrosoft.com::16862b6b-a46d-43bb-9932-450536f4ae3e" providerId="AD" clId="Web-{82E0EC5E-D8D2-48A5-439B-4523A9C658BE}"/>
    <pc:docChg chg="modSld modMainMaster">
      <pc:chgData name="CHAY Wilson (van Eck)" userId="S::577502_student.belgiumcampus.ac.za#ext#@pennstateoffice365.onmicrosoft.com::16862b6b-a46d-43bb-9932-450536f4ae3e" providerId="AD" clId="Web-{82E0EC5E-D8D2-48A5-439B-4523A9C658BE}" dt="2024-04-22T07:32:16.186" v="63" actId="20577"/>
      <pc:docMkLst>
        <pc:docMk/>
      </pc:docMkLst>
      <pc:sldChg chg="modTransition">
        <pc:chgData name="CHAY Wilson (van Eck)" userId="S::577502_student.belgiumcampus.ac.za#ext#@pennstateoffice365.onmicrosoft.com::16862b6b-a46d-43bb-9932-450536f4ae3e" providerId="AD" clId="Web-{82E0EC5E-D8D2-48A5-439B-4523A9C658BE}" dt="2024-04-22T07:29:28.536" v="2"/>
        <pc:sldMkLst>
          <pc:docMk/>
          <pc:sldMk cId="109857222" sldId="256"/>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3135199787" sldId="258"/>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988206861" sldId="259"/>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832413292" sldId="260"/>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109774044" sldId="261"/>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2098448458" sldId="262"/>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2185326782" sldId="263"/>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3789459608" sldId="264"/>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3630432728" sldId="265"/>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3034993083" sldId="266"/>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3113317414" sldId="267"/>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3231486194" sldId="268"/>
        </pc:sldMkLst>
      </pc:sldChg>
      <pc:sldChg chg="modSp modTransition">
        <pc:chgData name="CHAY Wilson (van Eck)" userId="S::577502_student.belgiumcampus.ac.za#ext#@pennstateoffice365.onmicrosoft.com::16862b6b-a46d-43bb-9932-450536f4ae3e" providerId="AD" clId="Web-{82E0EC5E-D8D2-48A5-439B-4523A9C658BE}" dt="2024-04-22T07:32:16.186" v="63" actId="20577"/>
        <pc:sldMkLst>
          <pc:docMk/>
          <pc:sldMk cId="1476795890" sldId="269"/>
        </pc:sldMkLst>
        <pc:spChg chg="mod">
          <ac:chgData name="CHAY Wilson (van Eck)" userId="S::577502_student.belgiumcampus.ac.za#ext#@pennstateoffice365.onmicrosoft.com::16862b6b-a46d-43bb-9932-450536f4ae3e" providerId="AD" clId="Web-{82E0EC5E-D8D2-48A5-439B-4523A9C658BE}" dt="2024-04-22T07:32:16.186" v="63" actId="20577"/>
          <ac:spMkLst>
            <pc:docMk/>
            <pc:sldMk cId="1476795890" sldId="269"/>
            <ac:spMk id="3" creationId="{BF25143B-25AB-F962-F4C1-004917AA7AC2}"/>
          </ac:spMkLst>
        </pc:spChg>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3170290247" sldId="270"/>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1386981111" sldId="271"/>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3137382717" sldId="272"/>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1754827147" sldId="273"/>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4079638308" sldId="274"/>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1612481970" sldId="275"/>
        </pc:sldMkLst>
      </pc:sldChg>
      <pc:sldChg chg="modTransition">
        <pc:chgData name="CHAY Wilson (van Eck)" userId="S::577502_student.belgiumcampus.ac.za#ext#@pennstateoffice365.onmicrosoft.com::16862b6b-a46d-43bb-9932-450536f4ae3e" providerId="AD" clId="Web-{82E0EC5E-D8D2-48A5-439B-4523A9C658BE}" dt="2024-04-22T07:29:28.536" v="2"/>
        <pc:sldMkLst>
          <pc:docMk/>
          <pc:sldMk cId="612315597" sldId="276"/>
        </pc:sldMkLst>
      </pc:sldChg>
      <pc:sldMasterChg chg="modTransition modSldLayout">
        <pc:chgData name="CHAY Wilson (van Eck)" userId="S::577502_student.belgiumcampus.ac.za#ext#@pennstateoffice365.onmicrosoft.com::16862b6b-a46d-43bb-9932-450536f4ae3e" providerId="AD" clId="Web-{82E0EC5E-D8D2-48A5-439B-4523A9C658BE}" dt="2024-04-22T07:29:28.536" v="2"/>
        <pc:sldMasterMkLst>
          <pc:docMk/>
          <pc:sldMasterMk cId="409440072" sldId="2147483902"/>
        </pc:sldMasterMkLst>
        <pc:sldLayoutChg chg="modTransition">
          <pc:chgData name="CHAY Wilson (van Eck)" userId="S::577502_student.belgiumcampus.ac.za#ext#@pennstateoffice365.onmicrosoft.com::16862b6b-a46d-43bb-9932-450536f4ae3e" providerId="AD" clId="Web-{82E0EC5E-D8D2-48A5-439B-4523A9C658BE}" dt="2024-04-22T07:29:28.536" v="2"/>
          <pc:sldLayoutMkLst>
            <pc:docMk/>
            <pc:sldMasterMk cId="409440072" sldId="2147483902"/>
            <pc:sldLayoutMk cId="531300472" sldId="2147483891"/>
          </pc:sldLayoutMkLst>
        </pc:sldLayoutChg>
        <pc:sldLayoutChg chg="modTransition">
          <pc:chgData name="CHAY Wilson (van Eck)" userId="S::577502_student.belgiumcampus.ac.za#ext#@pennstateoffice365.onmicrosoft.com::16862b6b-a46d-43bb-9932-450536f4ae3e" providerId="AD" clId="Web-{82E0EC5E-D8D2-48A5-439B-4523A9C658BE}" dt="2024-04-22T07:29:28.536" v="2"/>
          <pc:sldLayoutMkLst>
            <pc:docMk/>
            <pc:sldMasterMk cId="409440072" sldId="2147483902"/>
            <pc:sldLayoutMk cId="847352670" sldId="2147483892"/>
          </pc:sldLayoutMkLst>
        </pc:sldLayoutChg>
        <pc:sldLayoutChg chg="modTransition">
          <pc:chgData name="CHAY Wilson (van Eck)" userId="S::577502_student.belgiumcampus.ac.za#ext#@pennstateoffice365.onmicrosoft.com::16862b6b-a46d-43bb-9932-450536f4ae3e" providerId="AD" clId="Web-{82E0EC5E-D8D2-48A5-439B-4523A9C658BE}" dt="2024-04-22T07:29:28.536" v="2"/>
          <pc:sldLayoutMkLst>
            <pc:docMk/>
            <pc:sldMasterMk cId="409440072" sldId="2147483902"/>
            <pc:sldLayoutMk cId="1600102224" sldId="2147483893"/>
          </pc:sldLayoutMkLst>
        </pc:sldLayoutChg>
        <pc:sldLayoutChg chg="modTransition">
          <pc:chgData name="CHAY Wilson (van Eck)" userId="S::577502_student.belgiumcampus.ac.za#ext#@pennstateoffice365.onmicrosoft.com::16862b6b-a46d-43bb-9932-450536f4ae3e" providerId="AD" clId="Web-{82E0EC5E-D8D2-48A5-439B-4523A9C658BE}" dt="2024-04-22T07:29:28.536" v="2"/>
          <pc:sldLayoutMkLst>
            <pc:docMk/>
            <pc:sldMasterMk cId="409440072" sldId="2147483902"/>
            <pc:sldLayoutMk cId="1789450204" sldId="2147483894"/>
          </pc:sldLayoutMkLst>
        </pc:sldLayoutChg>
        <pc:sldLayoutChg chg="modTransition">
          <pc:chgData name="CHAY Wilson (van Eck)" userId="S::577502_student.belgiumcampus.ac.za#ext#@pennstateoffice365.onmicrosoft.com::16862b6b-a46d-43bb-9932-450536f4ae3e" providerId="AD" clId="Web-{82E0EC5E-D8D2-48A5-439B-4523A9C658BE}" dt="2024-04-22T07:29:28.536" v="2"/>
          <pc:sldLayoutMkLst>
            <pc:docMk/>
            <pc:sldMasterMk cId="409440072" sldId="2147483902"/>
            <pc:sldLayoutMk cId="491516117" sldId="2147483895"/>
          </pc:sldLayoutMkLst>
        </pc:sldLayoutChg>
        <pc:sldLayoutChg chg="modTransition">
          <pc:chgData name="CHAY Wilson (van Eck)" userId="S::577502_student.belgiumcampus.ac.za#ext#@pennstateoffice365.onmicrosoft.com::16862b6b-a46d-43bb-9932-450536f4ae3e" providerId="AD" clId="Web-{82E0EC5E-D8D2-48A5-439B-4523A9C658BE}" dt="2024-04-22T07:29:28.536" v="2"/>
          <pc:sldLayoutMkLst>
            <pc:docMk/>
            <pc:sldMasterMk cId="409440072" sldId="2147483902"/>
            <pc:sldLayoutMk cId="4008758444" sldId="2147483896"/>
          </pc:sldLayoutMkLst>
        </pc:sldLayoutChg>
        <pc:sldLayoutChg chg="modTransition">
          <pc:chgData name="CHAY Wilson (van Eck)" userId="S::577502_student.belgiumcampus.ac.za#ext#@pennstateoffice365.onmicrosoft.com::16862b6b-a46d-43bb-9932-450536f4ae3e" providerId="AD" clId="Web-{82E0EC5E-D8D2-48A5-439B-4523A9C658BE}" dt="2024-04-22T07:29:28.536" v="2"/>
          <pc:sldLayoutMkLst>
            <pc:docMk/>
            <pc:sldMasterMk cId="409440072" sldId="2147483902"/>
            <pc:sldLayoutMk cId="279733141" sldId="2147483897"/>
          </pc:sldLayoutMkLst>
        </pc:sldLayoutChg>
        <pc:sldLayoutChg chg="modTransition">
          <pc:chgData name="CHAY Wilson (van Eck)" userId="S::577502_student.belgiumcampus.ac.za#ext#@pennstateoffice365.onmicrosoft.com::16862b6b-a46d-43bb-9932-450536f4ae3e" providerId="AD" clId="Web-{82E0EC5E-D8D2-48A5-439B-4523A9C658BE}" dt="2024-04-22T07:29:28.536" v="2"/>
          <pc:sldLayoutMkLst>
            <pc:docMk/>
            <pc:sldMasterMk cId="409440072" sldId="2147483902"/>
            <pc:sldLayoutMk cId="3286157945" sldId="2147483898"/>
          </pc:sldLayoutMkLst>
        </pc:sldLayoutChg>
        <pc:sldLayoutChg chg="modTransition">
          <pc:chgData name="CHAY Wilson (van Eck)" userId="S::577502_student.belgiumcampus.ac.za#ext#@pennstateoffice365.onmicrosoft.com::16862b6b-a46d-43bb-9932-450536f4ae3e" providerId="AD" clId="Web-{82E0EC5E-D8D2-48A5-439B-4523A9C658BE}" dt="2024-04-22T07:29:28.536" v="2"/>
          <pc:sldLayoutMkLst>
            <pc:docMk/>
            <pc:sldMasterMk cId="409440072" sldId="2147483902"/>
            <pc:sldLayoutMk cId="1893218247" sldId="2147483899"/>
          </pc:sldLayoutMkLst>
        </pc:sldLayoutChg>
        <pc:sldLayoutChg chg="modTransition">
          <pc:chgData name="CHAY Wilson (van Eck)" userId="S::577502_student.belgiumcampus.ac.za#ext#@pennstateoffice365.onmicrosoft.com::16862b6b-a46d-43bb-9932-450536f4ae3e" providerId="AD" clId="Web-{82E0EC5E-D8D2-48A5-439B-4523A9C658BE}" dt="2024-04-22T07:29:28.536" v="2"/>
          <pc:sldLayoutMkLst>
            <pc:docMk/>
            <pc:sldMasterMk cId="409440072" sldId="2147483902"/>
            <pc:sldLayoutMk cId="2214143962" sldId="2147483900"/>
          </pc:sldLayoutMkLst>
        </pc:sldLayoutChg>
        <pc:sldLayoutChg chg="modTransition">
          <pc:chgData name="CHAY Wilson (van Eck)" userId="S::577502_student.belgiumcampus.ac.za#ext#@pennstateoffice365.onmicrosoft.com::16862b6b-a46d-43bb-9932-450536f4ae3e" providerId="AD" clId="Web-{82E0EC5E-D8D2-48A5-439B-4523A9C658BE}" dt="2024-04-22T07:29:28.536" v="2"/>
          <pc:sldLayoutMkLst>
            <pc:docMk/>
            <pc:sldMasterMk cId="409440072" sldId="2147483902"/>
            <pc:sldLayoutMk cId="3813422440" sldId="2147483901"/>
          </pc:sldLayoutMkLst>
        </pc:sldLayoutChg>
      </pc:sldMasterChg>
    </pc:docChg>
  </pc:docChgLst>
  <pc:docChgLst>
    <pc:chgData name="CHAY Wilson (van Eck)" userId="S::577502_student.belgiumcampus.ac.za#ext#@pennstateoffice365.onmicrosoft.com::16862b6b-a46d-43bb-9932-450536f4ae3e" providerId="AD" clId="Web-{8E575FB9-A4EE-21BD-5DEF-F9B114DD1847}"/>
    <pc:docChg chg="addSld delSld modSld">
      <pc:chgData name="CHAY Wilson (van Eck)" userId="S::577502_student.belgiumcampus.ac.za#ext#@pennstateoffice365.onmicrosoft.com::16862b6b-a46d-43bb-9932-450536f4ae3e" providerId="AD" clId="Web-{8E575FB9-A4EE-21BD-5DEF-F9B114DD1847}" dt="2024-04-21T18:52:03.414" v="1889" actId="1076"/>
      <pc:docMkLst>
        <pc:docMk/>
      </pc:docMkLst>
      <pc:sldChg chg="modSp">
        <pc:chgData name="CHAY Wilson (van Eck)" userId="S::577502_student.belgiumcampus.ac.za#ext#@pennstateoffice365.onmicrosoft.com::16862b6b-a46d-43bb-9932-450536f4ae3e" providerId="AD" clId="Web-{8E575FB9-A4EE-21BD-5DEF-F9B114DD1847}" dt="2024-04-21T18:52:03.414" v="1889" actId="1076"/>
        <pc:sldMkLst>
          <pc:docMk/>
          <pc:sldMk cId="3135199787" sldId="258"/>
        </pc:sldMkLst>
        <pc:spChg chg="mod">
          <ac:chgData name="CHAY Wilson (van Eck)" userId="S::577502_student.belgiumcampus.ac.za#ext#@pennstateoffice365.onmicrosoft.com::16862b6b-a46d-43bb-9932-450536f4ae3e" providerId="AD" clId="Web-{8E575FB9-A4EE-21BD-5DEF-F9B114DD1847}" dt="2024-04-21T18:52:03.414" v="1889" actId="1076"/>
          <ac:spMkLst>
            <pc:docMk/>
            <pc:sldMk cId="3135199787" sldId="258"/>
            <ac:spMk id="2" creationId="{4F27D4C6-DD1E-8B39-3F57-F1B2ABE79CE4}"/>
          </ac:spMkLst>
        </pc:spChg>
      </pc:sldChg>
      <pc:sldChg chg="addSp delSp modSp">
        <pc:chgData name="CHAY Wilson (van Eck)" userId="S::577502_student.belgiumcampus.ac.za#ext#@pennstateoffice365.onmicrosoft.com::16862b6b-a46d-43bb-9932-450536f4ae3e" providerId="AD" clId="Web-{8E575FB9-A4EE-21BD-5DEF-F9B114DD1847}" dt="2024-04-21T18:51:35.148" v="1888" actId="1076"/>
        <pc:sldMkLst>
          <pc:docMk/>
          <pc:sldMk cId="988206861" sldId="259"/>
        </pc:sldMkLst>
        <pc:spChg chg="mod">
          <ac:chgData name="CHAY Wilson (van Eck)" userId="S::577502_student.belgiumcampus.ac.za#ext#@pennstateoffice365.onmicrosoft.com::16862b6b-a46d-43bb-9932-450536f4ae3e" providerId="AD" clId="Web-{8E575FB9-A4EE-21BD-5DEF-F9B114DD1847}" dt="2024-04-21T16:32:59.523" v="3" actId="20577"/>
          <ac:spMkLst>
            <pc:docMk/>
            <pc:sldMk cId="988206861" sldId="259"/>
            <ac:spMk id="2" creationId="{197533B7-C32A-21CE-92FA-57DF2B1DF0DC}"/>
          </ac:spMkLst>
        </pc:spChg>
        <pc:spChg chg="mod">
          <ac:chgData name="CHAY Wilson (van Eck)" userId="S::577502_student.belgiumcampus.ac.za#ext#@pennstateoffice365.onmicrosoft.com::16862b6b-a46d-43bb-9932-450536f4ae3e" providerId="AD" clId="Web-{8E575FB9-A4EE-21BD-5DEF-F9B114DD1847}" dt="2024-04-21T18:51:35.148" v="1888" actId="1076"/>
          <ac:spMkLst>
            <pc:docMk/>
            <pc:sldMk cId="988206861" sldId="259"/>
            <ac:spMk id="3" creationId="{08506E7D-A67E-8FF5-2BFB-D4FA3F3220EC}"/>
          </ac:spMkLst>
        </pc:spChg>
        <pc:graphicFrameChg chg="add del mod modGraphic">
          <ac:chgData name="CHAY Wilson (van Eck)" userId="S::577502_student.belgiumcampus.ac.za#ext#@pennstateoffice365.onmicrosoft.com::16862b6b-a46d-43bb-9932-450536f4ae3e" providerId="AD" clId="Web-{8E575FB9-A4EE-21BD-5DEF-F9B114DD1847}" dt="2024-04-21T17:42:35.146" v="835"/>
          <ac:graphicFrameMkLst>
            <pc:docMk/>
            <pc:sldMk cId="988206861" sldId="259"/>
            <ac:graphicFrameMk id="5" creationId="{5DD2369F-FAE0-A402-5AFA-C1455917B35F}"/>
          </ac:graphicFrameMkLst>
        </pc:graphicFrameChg>
      </pc:sldChg>
      <pc:sldChg chg="addSp modSp addAnim">
        <pc:chgData name="CHAY Wilson (van Eck)" userId="S::577502_student.belgiumcampus.ac.za#ext#@pennstateoffice365.onmicrosoft.com::16862b6b-a46d-43bb-9932-450536f4ae3e" providerId="AD" clId="Web-{8E575FB9-A4EE-21BD-5DEF-F9B114DD1847}" dt="2024-04-21T18:13:57.663" v="1863" actId="1076"/>
        <pc:sldMkLst>
          <pc:docMk/>
          <pc:sldMk cId="832413292" sldId="260"/>
        </pc:sldMkLst>
        <pc:spChg chg="mod">
          <ac:chgData name="CHAY Wilson (van Eck)" userId="S::577502_student.belgiumcampus.ac.za#ext#@pennstateoffice365.onmicrosoft.com::16862b6b-a46d-43bb-9932-450536f4ae3e" providerId="AD" clId="Web-{8E575FB9-A4EE-21BD-5DEF-F9B114DD1847}" dt="2024-04-21T18:01:39.794" v="1321" actId="14100"/>
          <ac:spMkLst>
            <pc:docMk/>
            <pc:sldMk cId="832413292" sldId="260"/>
            <ac:spMk id="2" creationId="{FE8B47C0-6161-1589-0FC2-A071FFE5E5A5}"/>
          </ac:spMkLst>
        </pc:spChg>
        <pc:spChg chg="mod">
          <ac:chgData name="CHAY Wilson (van Eck)" userId="S::577502_student.belgiumcampus.ac.za#ext#@pennstateoffice365.onmicrosoft.com::16862b6b-a46d-43bb-9932-450536f4ae3e" providerId="AD" clId="Web-{8E575FB9-A4EE-21BD-5DEF-F9B114DD1847}" dt="2024-04-21T18:11:45.174" v="1858" actId="20577"/>
          <ac:spMkLst>
            <pc:docMk/>
            <pc:sldMk cId="832413292" sldId="260"/>
            <ac:spMk id="3" creationId="{52DC2E29-2251-9D93-43B0-5255A88E97F1}"/>
          </ac:spMkLst>
        </pc:spChg>
        <pc:picChg chg="add mod">
          <ac:chgData name="CHAY Wilson (van Eck)" userId="S::577502_student.belgiumcampus.ac.za#ext#@pennstateoffice365.onmicrosoft.com::16862b6b-a46d-43bb-9932-450536f4ae3e" providerId="AD" clId="Web-{8E575FB9-A4EE-21BD-5DEF-F9B114DD1847}" dt="2024-04-21T18:13:57.663" v="1863" actId="1076"/>
          <ac:picMkLst>
            <pc:docMk/>
            <pc:sldMk cId="832413292" sldId="260"/>
            <ac:picMk id="4" creationId="{FEDD994E-6389-6DDC-2841-99F12172D8E8}"/>
          </ac:picMkLst>
        </pc:picChg>
      </pc:sldChg>
      <pc:sldChg chg="addSp modSp new">
        <pc:chgData name="CHAY Wilson (van Eck)" userId="S::577502_student.belgiumcampus.ac.za#ext#@pennstateoffice365.onmicrosoft.com::16862b6b-a46d-43bb-9932-450536f4ae3e" providerId="AD" clId="Web-{8E575FB9-A4EE-21BD-5DEF-F9B114DD1847}" dt="2024-04-21T18:14:14.366" v="1885"/>
        <pc:sldMkLst>
          <pc:docMk/>
          <pc:sldMk cId="3170290247" sldId="270"/>
        </pc:sldMkLst>
        <pc:graphicFrameChg chg="add mod modGraphic">
          <ac:chgData name="CHAY Wilson (van Eck)" userId="S::577502_student.belgiumcampus.ac.za#ext#@pennstateoffice365.onmicrosoft.com::16862b6b-a46d-43bb-9932-450536f4ae3e" providerId="AD" clId="Web-{8E575FB9-A4EE-21BD-5DEF-F9B114DD1847}" dt="2024-04-21T18:14:14.366" v="1885"/>
          <ac:graphicFrameMkLst>
            <pc:docMk/>
            <pc:sldMk cId="3170290247" sldId="270"/>
            <ac:graphicFrameMk id="3" creationId="{0D046FD0-7562-EFBC-B21B-E8BB2E88659F}"/>
          </ac:graphicFrameMkLst>
        </pc:graphicFrameChg>
      </pc:sldChg>
      <pc:sldChg chg="modSp new del">
        <pc:chgData name="CHAY Wilson (van Eck)" userId="S::577502_student.belgiumcampus.ac.za#ext#@pennstateoffice365.onmicrosoft.com::16862b6b-a46d-43bb-9932-450536f4ae3e" providerId="AD" clId="Web-{8E575FB9-A4EE-21BD-5DEF-F9B114DD1847}" dt="2024-04-21T18:11:17.829" v="1850"/>
        <pc:sldMkLst>
          <pc:docMk/>
          <pc:sldMk cId="2780376808" sldId="271"/>
        </pc:sldMkLst>
        <pc:spChg chg="mod">
          <ac:chgData name="CHAY Wilson (van Eck)" userId="S::577502_student.belgiumcampus.ac.za#ext#@pennstateoffice365.onmicrosoft.com::16862b6b-a46d-43bb-9932-450536f4ae3e" providerId="AD" clId="Web-{8E575FB9-A4EE-21BD-5DEF-F9B114DD1847}" dt="2024-04-21T18:10:12.280" v="1840" actId="20577"/>
          <ac:spMkLst>
            <pc:docMk/>
            <pc:sldMk cId="2780376808" sldId="271"/>
            <ac:spMk id="2" creationId="{5349B8F9-C0AA-5E84-517E-C18572755B6F}"/>
          </ac:spMkLst>
        </pc:spChg>
        <pc:spChg chg="mod">
          <ac:chgData name="CHAY Wilson (van Eck)" userId="S::577502_student.belgiumcampus.ac.za#ext#@pennstateoffice365.onmicrosoft.com::16862b6b-a46d-43bb-9932-450536f4ae3e" providerId="AD" clId="Web-{8E575FB9-A4EE-21BD-5DEF-F9B114DD1847}" dt="2024-04-21T18:10:16.577" v="1842" actId="20577"/>
          <ac:spMkLst>
            <pc:docMk/>
            <pc:sldMk cId="2780376808" sldId="271"/>
            <ac:spMk id="3" creationId="{C1373F67-DA61-C1E1-D632-40D674767310}"/>
          </ac:spMkLst>
        </pc:spChg>
      </pc:sldChg>
    </pc:docChg>
  </pc:docChgLst>
  <pc:docChgLst>
    <pc:chgData name="Taryn Mackenna" userId="S::578351_student.belgiumcampus.ac.za#ext#@pennstateoffice365.onmicrosoft.com::8a1ce9a3-80cd-46c1-8363-850bae53d52e" providerId="AD" clId="Web-{9F852AC0-36CF-C315-D983-A2E60CAA4824}"/>
    <pc:docChg chg="modSld">
      <pc:chgData name="Taryn Mackenna" userId="S::578351_student.belgiumcampus.ac.za#ext#@pennstateoffice365.onmicrosoft.com::8a1ce9a3-80cd-46c1-8363-850bae53d52e" providerId="AD" clId="Web-{9F852AC0-36CF-C315-D983-A2E60CAA4824}" dt="2024-04-22T12:19:59.351" v="41" actId="1076"/>
      <pc:docMkLst>
        <pc:docMk/>
      </pc:docMkLst>
      <pc:sldChg chg="modSp">
        <pc:chgData name="Taryn Mackenna" userId="S::578351_student.belgiumcampus.ac.za#ext#@pennstateoffice365.onmicrosoft.com::8a1ce9a3-80cd-46c1-8363-850bae53d52e" providerId="AD" clId="Web-{9F852AC0-36CF-C315-D983-A2E60CAA4824}" dt="2024-04-22T12:19:59.351" v="41" actId="1076"/>
        <pc:sldMkLst>
          <pc:docMk/>
          <pc:sldMk cId="3135199787" sldId="258"/>
        </pc:sldMkLst>
        <pc:spChg chg="mod">
          <ac:chgData name="Taryn Mackenna" userId="S::578351_student.belgiumcampus.ac.za#ext#@pennstateoffice365.onmicrosoft.com::8a1ce9a3-80cd-46c1-8363-850bae53d52e" providerId="AD" clId="Web-{9F852AC0-36CF-C315-D983-A2E60CAA4824}" dt="2024-04-22T12:19:59.351" v="41" actId="1076"/>
          <ac:spMkLst>
            <pc:docMk/>
            <pc:sldMk cId="3135199787" sldId="258"/>
            <ac:spMk id="3" creationId="{34EDFAD2-3716-2E4E-7036-5883E4E580C8}"/>
          </ac:spMkLst>
        </pc:spChg>
      </pc:sldChg>
      <pc:sldChg chg="modSp">
        <pc:chgData name="Taryn Mackenna" userId="S::578351_student.belgiumcampus.ac.za#ext#@pennstateoffice365.onmicrosoft.com::8a1ce9a3-80cd-46c1-8363-850bae53d52e" providerId="AD" clId="Web-{9F852AC0-36CF-C315-D983-A2E60CAA4824}" dt="2024-04-21T20:33:26.856" v="3" actId="20577"/>
        <pc:sldMkLst>
          <pc:docMk/>
          <pc:sldMk cId="2098448458" sldId="262"/>
        </pc:sldMkLst>
        <pc:spChg chg="mod">
          <ac:chgData name="Taryn Mackenna" userId="S::578351_student.belgiumcampus.ac.za#ext#@pennstateoffice365.onmicrosoft.com::8a1ce9a3-80cd-46c1-8363-850bae53d52e" providerId="AD" clId="Web-{9F852AC0-36CF-C315-D983-A2E60CAA4824}" dt="2024-04-21T20:33:26.856" v="3" actId="20577"/>
          <ac:spMkLst>
            <pc:docMk/>
            <pc:sldMk cId="2098448458" sldId="262"/>
            <ac:spMk id="3" creationId="{EAB856E5-41A4-6981-719B-87F9B4A2DC5C}"/>
          </ac:spMkLst>
        </pc:spChg>
      </pc:sldChg>
      <pc:sldChg chg="addSp delSp modSp">
        <pc:chgData name="Taryn Mackenna" userId="S::578351_student.belgiumcampus.ac.za#ext#@pennstateoffice365.onmicrosoft.com::8a1ce9a3-80cd-46c1-8363-850bae53d52e" providerId="AD" clId="Web-{9F852AC0-36CF-C315-D983-A2E60CAA4824}" dt="2024-04-21T20:47:12.260" v="24" actId="14100"/>
        <pc:sldMkLst>
          <pc:docMk/>
          <pc:sldMk cId="2185326782" sldId="263"/>
        </pc:sldMkLst>
        <pc:spChg chg="del mod">
          <ac:chgData name="Taryn Mackenna" userId="S::578351_student.belgiumcampus.ac.za#ext#@pennstateoffice365.onmicrosoft.com::8a1ce9a3-80cd-46c1-8363-850bae53d52e" providerId="AD" clId="Web-{9F852AC0-36CF-C315-D983-A2E60CAA4824}" dt="2024-04-21T20:44:02.309" v="5"/>
          <ac:spMkLst>
            <pc:docMk/>
            <pc:sldMk cId="2185326782" sldId="263"/>
            <ac:spMk id="3" creationId="{E9610B03-69FB-A18F-9BA3-8567C47DC347}"/>
          </ac:spMkLst>
        </pc:spChg>
        <pc:spChg chg="add del mod">
          <ac:chgData name="Taryn Mackenna" userId="S::578351_student.belgiumcampus.ac.za#ext#@pennstateoffice365.onmicrosoft.com::8a1ce9a3-80cd-46c1-8363-850bae53d52e" providerId="AD" clId="Web-{9F852AC0-36CF-C315-D983-A2E60CAA4824}" dt="2024-04-21T20:44:36.655" v="9"/>
          <ac:spMkLst>
            <pc:docMk/>
            <pc:sldMk cId="2185326782" sldId="263"/>
            <ac:spMk id="6" creationId="{1DB7E119-6A5F-E58D-48F8-1AB22081CA11}"/>
          </ac:spMkLst>
        </pc:spChg>
        <pc:spChg chg="add del mod">
          <ac:chgData name="Taryn Mackenna" userId="S::578351_student.belgiumcampus.ac.za#ext#@pennstateoffice365.onmicrosoft.com::8a1ce9a3-80cd-46c1-8363-850bae53d52e" providerId="AD" clId="Web-{9F852AC0-36CF-C315-D983-A2E60CAA4824}" dt="2024-04-21T20:45:24.190" v="14"/>
          <ac:spMkLst>
            <pc:docMk/>
            <pc:sldMk cId="2185326782" sldId="263"/>
            <ac:spMk id="9" creationId="{51FFDD2D-8627-0110-EFD9-3F60543DAF44}"/>
          </ac:spMkLst>
        </pc:spChg>
        <pc:picChg chg="add del mod ord">
          <ac:chgData name="Taryn Mackenna" userId="S::578351_student.belgiumcampus.ac.za#ext#@pennstateoffice365.onmicrosoft.com::8a1ce9a3-80cd-46c1-8363-850bae53d52e" providerId="AD" clId="Web-{9F852AC0-36CF-C315-D983-A2E60CAA4824}" dt="2024-04-21T20:44:18.935" v="8"/>
          <ac:picMkLst>
            <pc:docMk/>
            <pc:sldMk cId="2185326782" sldId="263"/>
            <ac:picMk id="4" creationId="{878254B1-64DD-E349-72DB-E0BE5507D03B}"/>
          </ac:picMkLst>
        </pc:picChg>
        <pc:picChg chg="add del mod ord">
          <ac:chgData name="Taryn Mackenna" userId="S::578351_student.belgiumcampus.ac.za#ext#@pennstateoffice365.onmicrosoft.com::8a1ce9a3-80cd-46c1-8363-850bae53d52e" providerId="AD" clId="Web-{9F852AC0-36CF-C315-D983-A2E60CAA4824}" dt="2024-04-21T20:45:00.891" v="13"/>
          <ac:picMkLst>
            <pc:docMk/>
            <pc:sldMk cId="2185326782" sldId="263"/>
            <ac:picMk id="7" creationId="{3183067E-2E67-9A86-39BD-BA7EE45B5A43}"/>
          </ac:picMkLst>
        </pc:picChg>
        <pc:picChg chg="add mod ord">
          <ac:chgData name="Taryn Mackenna" userId="S::578351_student.belgiumcampus.ac.za#ext#@pennstateoffice365.onmicrosoft.com::8a1ce9a3-80cd-46c1-8363-850bae53d52e" providerId="AD" clId="Web-{9F852AC0-36CF-C315-D983-A2E60CAA4824}" dt="2024-04-21T20:47:06.697" v="22" actId="1076"/>
          <ac:picMkLst>
            <pc:docMk/>
            <pc:sldMk cId="2185326782" sldId="263"/>
            <ac:picMk id="10" creationId="{04D1F7D7-D113-8B95-2898-70155C818349}"/>
          </ac:picMkLst>
        </pc:picChg>
        <pc:picChg chg="add mod modCrop">
          <ac:chgData name="Taryn Mackenna" userId="S::578351_student.belgiumcampus.ac.za#ext#@pennstateoffice365.onmicrosoft.com::8a1ce9a3-80cd-46c1-8363-850bae53d52e" providerId="AD" clId="Web-{9F852AC0-36CF-C315-D983-A2E60CAA4824}" dt="2024-04-21T20:47:12.260" v="24" actId="14100"/>
          <ac:picMkLst>
            <pc:docMk/>
            <pc:sldMk cId="2185326782" sldId="263"/>
            <ac:picMk id="11" creationId="{FE7B0296-D0B7-9B3D-A983-DB878C1699D7}"/>
          </ac:picMkLst>
        </pc:picChg>
      </pc:sldChg>
      <pc:sldChg chg="modSp">
        <pc:chgData name="Taryn Mackenna" userId="S::578351_student.belgiumcampus.ac.za#ext#@pennstateoffice365.onmicrosoft.com::8a1ce9a3-80cd-46c1-8363-850bae53d52e" providerId="AD" clId="Web-{9F852AC0-36CF-C315-D983-A2E60CAA4824}" dt="2024-04-21T20:31:24.097" v="1" actId="20577"/>
        <pc:sldMkLst>
          <pc:docMk/>
          <pc:sldMk cId="3034993083" sldId="266"/>
        </pc:sldMkLst>
        <pc:spChg chg="mod">
          <ac:chgData name="Taryn Mackenna" userId="S::578351_student.belgiumcampus.ac.za#ext#@pennstateoffice365.onmicrosoft.com::8a1ce9a3-80cd-46c1-8363-850bae53d52e" providerId="AD" clId="Web-{9F852AC0-36CF-C315-D983-A2E60CAA4824}" dt="2024-04-21T20:31:24.097" v="1" actId="20577"/>
          <ac:spMkLst>
            <pc:docMk/>
            <pc:sldMk cId="3034993083" sldId="266"/>
            <ac:spMk id="3" creationId="{5FD088CA-41B0-F41E-7F5C-B89315828BF9}"/>
          </ac:spMkLst>
        </pc:sp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ata3.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_rels/data4.xml.rels><?xml version="1.0" encoding="UTF-8" standalone="yes"?>
<Relationships xmlns="http://schemas.openxmlformats.org/package/2006/relationships"><Relationship Id="rId8" Type="http://schemas.openxmlformats.org/officeDocument/2006/relationships/image" Target="../media/image38.sv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3.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_rels/drawing4.xml.rels><?xml version="1.0" encoding="UTF-8" standalone="yes"?>
<Relationships xmlns="http://schemas.openxmlformats.org/package/2006/relationships"><Relationship Id="rId8" Type="http://schemas.openxmlformats.org/officeDocument/2006/relationships/image" Target="../media/image38.sv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855B57A-A544-4D84-9F69-B35A57C2885A}"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C7055904-AAB0-4A60-937F-0FD60A225287}">
      <dgm:prSet/>
      <dgm:spPr/>
      <dgm:t>
        <a:bodyPr/>
        <a:lstStyle/>
        <a:p>
          <a:r>
            <a:rPr lang="en-US" b="1"/>
            <a:t>Initialization</a:t>
          </a:r>
          <a:r>
            <a:rPr lang="en-US"/>
            <a:t>:</a:t>
          </a:r>
        </a:p>
      </dgm:t>
    </dgm:pt>
    <dgm:pt modelId="{DDB0FE6B-44FF-4BA1-B658-AECA693B6860}" type="parTrans" cxnId="{862C743A-0646-457E-B3D9-21A4F11AF263}">
      <dgm:prSet/>
      <dgm:spPr/>
      <dgm:t>
        <a:bodyPr/>
        <a:lstStyle/>
        <a:p>
          <a:endParaRPr lang="en-US"/>
        </a:p>
      </dgm:t>
    </dgm:pt>
    <dgm:pt modelId="{7E06429B-673C-4DB3-9991-CDADA58A1675}" type="sibTrans" cxnId="{862C743A-0646-457E-B3D9-21A4F11AF263}">
      <dgm:prSet/>
      <dgm:spPr/>
      <dgm:t>
        <a:bodyPr/>
        <a:lstStyle/>
        <a:p>
          <a:endParaRPr lang="en-US"/>
        </a:p>
      </dgm:t>
    </dgm:pt>
    <dgm:pt modelId="{960E25A8-87AD-4477-9D9A-AEDF918801B8}">
      <dgm:prSet/>
      <dgm:spPr/>
      <dgm:t>
        <a:bodyPr/>
        <a:lstStyle/>
        <a:p>
          <a:r>
            <a:rPr lang="en-US"/>
            <a:t>-Initialize system</a:t>
          </a:r>
        </a:p>
      </dgm:t>
    </dgm:pt>
    <dgm:pt modelId="{F91CC031-6071-482E-A408-EF6F89262371}" type="parTrans" cxnId="{F04CD34C-5FE3-43A8-BBED-217CB436BC11}">
      <dgm:prSet/>
      <dgm:spPr/>
      <dgm:t>
        <a:bodyPr/>
        <a:lstStyle/>
        <a:p>
          <a:endParaRPr lang="en-US"/>
        </a:p>
      </dgm:t>
    </dgm:pt>
    <dgm:pt modelId="{57FA39BA-A84A-4335-AC22-345C4ADD43B7}" type="sibTrans" cxnId="{F04CD34C-5FE3-43A8-BBED-217CB436BC11}">
      <dgm:prSet/>
      <dgm:spPr/>
      <dgm:t>
        <a:bodyPr/>
        <a:lstStyle/>
        <a:p>
          <a:endParaRPr lang="en-US"/>
        </a:p>
      </dgm:t>
    </dgm:pt>
    <dgm:pt modelId="{D36C2E02-203E-44B4-B454-DC2D25F122D0}">
      <dgm:prSet/>
      <dgm:spPr/>
      <dgm:t>
        <a:bodyPr/>
        <a:lstStyle/>
        <a:p>
          <a:r>
            <a:rPr lang="en-US"/>
            <a:t>-Calibrate sensors (if required)</a:t>
          </a:r>
        </a:p>
      </dgm:t>
    </dgm:pt>
    <dgm:pt modelId="{E86C0981-33D8-434A-AD84-C5DDB9FBACB4}" type="parTrans" cxnId="{0DBED3D0-DC16-4B97-97F7-E67D6322D628}">
      <dgm:prSet/>
      <dgm:spPr/>
      <dgm:t>
        <a:bodyPr/>
        <a:lstStyle/>
        <a:p>
          <a:endParaRPr lang="en-US"/>
        </a:p>
      </dgm:t>
    </dgm:pt>
    <dgm:pt modelId="{D10E0CBD-D7BA-48E4-8531-0C2F1946AF55}" type="sibTrans" cxnId="{0DBED3D0-DC16-4B97-97F7-E67D6322D628}">
      <dgm:prSet/>
      <dgm:spPr/>
      <dgm:t>
        <a:bodyPr/>
        <a:lstStyle/>
        <a:p>
          <a:endParaRPr lang="en-US"/>
        </a:p>
      </dgm:t>
    </dgm:pt>
    <dgm:pt modelId="{F7F5316F-8C67-4DD7-806B-CB26734C8DBC}">
      <dgm:prSet/>
      <dgm:spPr/>
      <dgm:t>
        <a:bodyPr/>
        <a:lstStyle/>
        <a:p>
          <a:r>
            <a:rPr lang="en-US"/>
            <a:t>-Start sensor readings loop</a:t>
          </a:r>
        </a:p>
      </dgm:t>
    </dgm:pt>
    <dgm:pt modelId="{0285ADC2-57E7-4AB4-A1EA-0DED9D861A80}" type="parTrans" cxnId="{7FF7AABD-A2B7-4551-9DD5-3F6E4917F70A}">
      <dgm:prSet/>
      <dgm:spPr/>
      <dgm:t>
        <a:bodyPr/>
        <a:lstStyle/>
        <a:p>
          <a:endParaRPr lang="en-US"/>
        </a:p>
      </dgm:t>
    </dgm:pt>
    <dgm:pt modelId="{AFC47E19-3F04-4B5F-9690-91F6D64B8133}" type="sibTrans" cxnId="{7FF7AABD-A2B7-4551-9DD5-3F6E4917F70A}">
      <dgm:prSet/>
      <dgm:spPr/>
      <dgm:t>
        <a:bodyPr/>
        <a:lstStyle/>
        <a:p>
          <a:endParaRPr lang="en-US"/>
        </a:p>
      </dgm:t>
    </dgm:pt>
    <dgm:pt modelId="{E95849AA-011B-43E9-989F-B91DB539C95C}">
      <dgm:prSet/>
      <dgm:spPr/>
      <dgm:t>
        <a:bodyPr/>
        <a:lstStyle/>
        <a:p>
          <a:r>
            <a:rPr lang="en-US" b="1"/>
            <a:t>Sensor Monitoring Loop:</a:t>
          </a:r>
          <a:endParaRPr lang="en-US"/>
        </a:p>
      </dgm:t>
    </dgm:pt>
    <dgm:pt modelId="{6532018D-12C4-419B-B1FC-E2A82FAAF2BC}" type="parTrans" cxnId="{E4773F5C-74B5-41FA-95A3-78F9FA32DAD9}">
      <dgm:prSet/>
      <dgm:spPr/>
      <dgm:t>
        <a:bodyPr/>
        <a:lstStyle/>
        <a:p>
          <a:endParaRPr lang="en-US"/>
        </a:p>
      </dgm:t>
    </dgm:pt>
    <dgm:pt modelId="{7DB712A1-C679-4A46-84F0-5A343B44C09B}" type="sibTrans" cxnId="{E4773F5C-74B5-41FA-95A3-78F9FA32DAD9}">
      <dgm:prSet/>
      <dgm:spPr/>
      <dgm:t>
        <a:bodyPr/>
        <a:lstStyle/>
        <a:p>
          <a:endParaRPr lang="en-US"/>
        </a:p>
      </dgm:t>
    </dgm:pt>
    <dgm:pt modelId="{FEFC3DBD-39FE-4C7A-AC61-96946BB3C094}">
      <dgm:prSet/>
      <dgm:spPr/>
      <dgm:t>
        <a:bodyPr/>
        <a:lstStyle/>
        <a:p>
          <a:r>
            <a:rPr lang="en-US"/>
            <a:t>-While system is operational:</a:t>
          </a:r>
        </a:p>
      </dgm:t>
    </dgm:pt>
    <dgm:pt modelId="{15C47533-C343-4406-BFF3-9325A8B8622E}" type="parTrans" cxnId="{5FCF1474-844E-4B89-B0E7-17C9257AB912}">
      <dgm:prSet/>
      <dgm:spPr/>
      <dgm:t>
        <a:bodyPr/>
        <a:lstStyle/>
        <a:p>
          <a:endParaRPr lang="en-US"/>
        </a:p>
      </dgm:t>
    </dgm:pt>
    <dgm:pt modelId="{ED1CC560-115A-46EE-A5E3-CFB1F3DCFC8C}" type="sibTrans" cxnId="{5FCF1474-844E-4B89-B0E7-17C9257AB912}">
      <dgm:prSet/>
      <dgm:spPr/>
      <dgm:t>
        <a:bodyPr/>
        <a:lstStyle/>
        <a:p>
          <a:endParaRPr lang="en-US"/>
        </a:p>
      </dgm:t>
    </dgm:pt>
    <dgm:pt modelId="{0F2E3E1B-8443-43B1-A0E0-D010AF7A3129}">
      <dgm:prSet/>
      <dgm:spPr/>
      <dgm:t>
        <a:bodyPr/>
        <a:lstStyle/>
        <a:p>
          <a:r>
            <a:rPr lang="en-US"/>
            <a:t>-Read TDS sensor data</a:t>
          </a:r>
        </a:p>
      </dgm:t>
    </dgm:pt>
    <dgm:pt modelId="{FA3FAFED-9B67-4903-AAB6-CCF834481CDF}" type="parTrans" cxnId="{3EBF04B0-2D53-47FD-90C3-1942CFBA5269}">
      <dgm:prSet/>
      <dgm:spPr/>
      <dgm:t>
        <a:bodyPr/>
        <a:lstStyle/>
        <a:p>
          <a:endParaRPr lang="en-US"/>
        </a:p>
      </dgm:t>
    </dgm:pt>
    <dgm:pt modelId="{6B7D7216-48A5-4B25-B429-1C4E916223CA}" type="sibTrans" cxnId="{3EBF04B0-2D53-47FD-90C3-1942CFBA5269}">
      <dgm:prSet/>
      <dgm:spPr/>
      <dgm:t>
        <a:bodyPr/>
        <a:lstStyle/>
        <a:p>
          <a:endParaRPr lang="en-US"/>
        </a:p>
      </dgm:t>
    </dgm:pt>
    <dgm:pt modelId="{0A5A7F9E-C234-4A11-9A2A-32B9B114873D}">
      <dgm:prSet/>
      <dgm:spPr/>
      <dgm:t>
        <a:bodyPr/>
        <a:lstStyle/>
        <a:p>
          <a:r>
            <a:rPr lang="en-US"/>
            <a:t>-Read temperature sensor data</a:t>
          </a:r>
        </a:p>
      </dgm:t>
    </dgm:pt>
    <dgm:pt modelId="{EE6D15E1-EBA4-4DA9-86F2-61FFCF060B8B}" type="parTrans" cxnId="{97C17BF6-6301-46B6-B9D7-ED07ED74CA91}">
      <dgm:prSet/>
      <dgm:spPr/>
      <dgm:t>
        <a:bodyPr/>
        <a:lstStyle/>
        <a:p>
          <a:endParaRPr lang="en-US"/>
        </a:p>
      </dgm:t>
    </dgm:pt>
    <dgm:pt modelId="{93B81597-3C24-4487-BE35-530C78D24A07}" type="sibTrans" cxnId="{97C17BF6-6301-46B6-B9D7-ED07ED74CA91}">
      <dgm:prSet/>
      <dgm:spPr/>
      <dgm:t>
        <a:bodyPr/>
        <a:lstStyle/>
        <a:p>
          <a:endParaRPr lang="en-US"/>
        </a:p>
      </dgm:t>
    </dgm:pt>
    <dgm:pt modelId="{D8B8830A-DC4D-4FB9-9565-4611B49CC38F}">
      <dgm:prSet/>
      <dgm:spPr/>
      <dgm:t>
        <a:bodyPr/>
        <a:lstStyle/>
        <a:p>
          <a:r>
            <a:rPr lang="en-US"/>
            <a:t>-Read water level sensor data</a:t>
          </a:r>
        </a:p>
      </dgm:t>
    </dgm:pt>
    <dgm:pt modelId="{2FBA5A0A-F763-43EE-80B9-F22224198A5F}" type="parTrans" cxnId="{83A47609-C170-41C2-8621-8C58BA9B28DC}">
      <dgm:prSet/>
      <dgm:spPr/>
      <dgm:t>
        <a:bodyPr/>
        <a:lstStyle/>
        <a:p>
          <a:endParaRPr lang="en-US"/>
        </a:p>
      </dgm:t>
    </dgm:pt>
    <dgm:pt modelId="{A1ECDA2E-9AFF-4CAA-B1A2-5F2A1EEA1663}" type="sibTrans" cxnId="{83A47609-C170-41C2-8621-8C58BA9B28DC}">
      <dgm:prSet/>
      <dgm:spPr/>
      <dgm:t>
        <a:bodyPr/>
        <a:lstStyle/>
        <a:p>
          <a:endParaRPr lang="en-US"/>
        </a:p>
      </dgm:t>
    </dgm:pt>
    <dgm:pt modelId="{23754028-7D12-4CE9-8D5C-2D2BA4519F87}">
      <dgm:prSet/>
      <dgm:spPr/>
      <dgm:t>
        <a:bodyPr/>
        <a:lstStyle/>
        <a:p>
          <a:r>
            <a:rPr lang="en-US"/>
            <a:t>-Transmit sensor data to central processing unit</a:t>
          </a:r>
        </a:p>
      </dgm:t>
    </dgm:pt>
    <dgm:pt modelId="{1718CFEA-C0FC-4590-BD3E-8448E5F0D680}" type="parTrans" cxnId="{B590D523-0F99-4BC2-AEE3-5BEBD1FD0848}">
      <dgm:prSet/>
      <dgm:spPr/>
      <dgm:t>
        <a:bodyPr/>
        <a:lstStyle/>
        <a:p>
          <a:endParaRPr lang="en-US"/>
        </a:p>
      </dgm:t>
    </dgm:pt>
    <dgm:pt modelId="{045AE6CE-6153-46FF-BFA9-D44799749311}" type="sibTrans" cxnId="{B590D523-0F99-4BC2-AEE3-5BEBD1FD0848}">
      <dgm:prSet/>
      <dgm:spPr/>
      <dgm:t>
        <a:bodyPr/>
        <a:lstStyle/>
        <a:p>
          <a:endParaRPr lang="en-US"/>
        </a:p>
      </dgm:t>
    </dgm:pt>
    <dgm:pt modelId="{9FB2CEA3-AA73-4965-85AF-8002DD02486E}">
      <dgm:prSet/>
      <dgm:spPr/>
      <dgm:t>
        <a:bodyPr/>
        <a:lstStyle/>
        <a:p>
          <a:r>
            <a:rPr lang="en-US"/>
            <a:t>-Delay (to control reading frequency)</a:t>
          </a:r>
        </a:p>
      </dgm:t>
    </dgm:pt>
    <dgm:pt modelId="{7A69066C-E968-4054-8DF8-46908EC6B9DB}" type="parTrans" cxnId="{29B23527-63CF-48BA-9BE6-2DF2582F9D20}">
      <dgm:prSet/>
      <dgm:spPr/>
      <dgm:t>
        <a:bodyPr/>
        <a:lstStyle/>
        <a:p>
          <a:endParaRPr lang="en-US"/>
        </a:p>
      </dgm:t>
    </dgm:pt>
    <dgm:pt modelId="{1679BEB0-E34C-4125-9D6B-AB1D65501B48}" type="sibTrans" cxnId="{29B23527-63CF-48BA-9BE6-2DF2582F9D20}">
      <dgm:prSet/>
      <dgm:spPr/>
      <dgm:t>
        <a:bodyPr/>
        <a:lstStyle/>
        <a:p>
          <a:endParaRPr lang="en-US"/>
        </a:p>
      </dgm:t>
    </dgm:pt>
    <dgm:pt modelId="{7263408F-E2CF-4829-85E9-21CF692D4A47}" type="pres">
      <dgm:prSet presAssocID="{5855B57A-A544-4D84-9F69-B35A57C2885A}" presName="vert0" presStyleCnt="0">
        <dgm:presLayoutVars>
          <dgm:dir/>
          <dgm:animOne val="branch"/>
          <dgm:animLvl val="lvl"/>
        </dgm:presLayoutVars>
      </dgm:prSet>
      <dgm:spPr/>
    </dgm:pt>
    <dgm:pt modelId="{E6AE77EB-3B6E-4FA9-BA71-91ADD1B2F551}" type="pres">
      <dgm:prSet presAssocID="{C7055904-AAB0-4A60-937F-0FD60A225287}" presName="thickLine" presStyleLbl="alignNode1" presStyleIdx="0" presStyleCnt="11"/>
      <dgm:spPr/>
    </dgm:pt>
    <dgm:pt modelId="{171AF24E-0E5E-4E26-8925-3E4AF1898E7E}" type="pres">
      <dgm:prSet presAssocID="{C7055904-AAB0-4A60-937F-0FD60A225287}" presName="horz1" presStyleCnt="0"/>
      <dgm:spPr/>
    </dgm:pt>
    <dgm:pt modelId="{59C96392-278E-4B39-BB94-D856563C83A1}" type="pres">
      <dgm:prSet presAssocID="{C7055904-AAB0-4A60-937F-0FD60A225287}" presName="tx1" presStyleLbl="revTx" presStyleIdx="0" presStyleCnt="11"/>
      <dgm:spPr/>
    </dgm:pt>
    <dgm:pt modelId="{BFF52EF4-DB4F-490B-9BDE-0E0D36E359CD}" type="pres">
      <dgm:prSet presAssocID="{C7055904-AAB0-4A60-937F-0FD60A225287}" presName="vert1" presStyleCnt="0"/>
      <dgm:spPr/>
    </dgm:pt>
    <dgm:pt modelId="{7C4045CE-7D9E-4F5A-AE89-1F8A6C1515D3}" type="pres">
      <dgm:prSet presAssocID="{960E25A8-87AD-4477-9D9A-AEDF918801B8}" presName="thickLine" presStyleLbl="alignNode1" presStyleIdx="1" presStyleCnt="11"/>
      <dgm:spPr/>
    </dgm:pt>
    <dgm:pt modelId="{FC7F997D-65D5-4D4A-A4D1-0B2836238365}" type="pres">
      <dgm:prSet presAssocID="{960E25A8-87AD-4477-9D9A-AEDF918801B8}" presName="horz1" presStyleCnt="0"/>
      <dgm:spPr/>
    </dgm:pt>
    <dgm:pt modelId="{15AA5FDD-735D-447B-98B7-21D9162AB286}" type="pres">
      <dgm:prSet presAssocID="{960E25A8-87AD-4477-9D9A-AEDF918801B8}" presName="tx1" presStyleLbl="revTx" presStyleIdx="1" presStyleCnt="11"/>
      <dgm:spPr/>
    </dgm:pt>
    <dgm:pt modelId="{8FA3370F-B244-4C67-AD7D-30974C021877}" type="pres">
      <dgm:prSet presAssocID="{960E25A8-87AD-4477-9D9A-AEDF918801B8}" presName="vert1" presStyleCnt="0"/>
      <dgm:spPr/>
    </dgm:pt>
    <dgm:pt modelId="{BA5583D6-8006-42EC-A4E0-1CC3328BB13F}" type="pres">
      <dgm:prSet presAssocID="{D36C2E02-203E-44B4-B454-DC2D25F122D0}" presName="thickLine" presStyleLbl="alignNode1" presStyleIdx="2" presStyleCnt="11"/>
      <dgm:spPr/>
    </dgm:pt>
    <dgm:pt modelId="{9154B280-03EB-47B6-B5B6-13F0291D58C2}" type="pres">
      <dgm:prSet presAssocID="{D36C2E02-203E-44B4-B454-DC2D25F122D0}" presName="horz1" presStyleCnt="0"/>
      <dgm:spPr/>
    </dgm:pt>
    <dgm:pt modelId="{42F0A6CF-42EB-452D-A420-46D6C9EFD132}" type="pres">
      <dgm:prSet presAssocID="{D36C2E02-203E-44B4-B454-DC2D25F122D0}" presName="tx1" presStyleLbl="revTx" presStyleIdx="2" presStyleCnt="11"/>
      <dgm:spPr/>
    </dgm:pt>
    <dgm:pt modelId="{C323B96A-56AC-4BA1-8E6E-2F0C322C27B9}" type="pres">
      <dgm:prSet presAssocID="{D36C2E02-203E-44B4-B454-DC2D25F122D0}" presName="vert1" presStyleCnt="0"/>
      <dgm:spPr/>
    </dgm:pt>
    <dgm:pt modelId="{7C0C446F-0D2E-4FE9-803D-5FDFFE289011}" type="pres">
      <dgm:prSet presAssocID="{F7F5316F-8C67-4DD7-806B-CB26734C8DBC}" presName="thickLine" presStyleLbl="alignNode1" presStyleIdx="3" presStyleCnt="11"/>
      <dgm:spPr/>
    </dgm:pt>
    <dgm:pt modelId="{FFBDD2EC-B379-4F25-A451-35A8464EC015}" type="pres">
      <dgm:prSet presAssocID="{F7F5316F-8C67-4DD7-806B-CB26734C8DBC}" presName="horz1" presStyleCnt="0"/>
      <dgm:spPr/>
    </dgm:pt>
    <dgm:pt modelId="{DE503673-A52B-40A0-BFDC-30B061595F2A}" type="pres">
      <dgm:prSet presAssocID="{F7F5316F-8C67-4DD7-806B-CB26734C8DBC}" presName="tx1" presStyleLbl="revTx" presStyleIdx="3" presStyleCnt="11"/>
      <dgm:spPr/>
    </dgm:pt>
    <dgm:pt modelId="{68148DEB-6A13-4455-8A6E-B624B570E8D9}" type="pres">
      <dgm:prSet presAssocID="{F7F5316F-8C67-4DD7-806B-CB26734C8DBC}" presName="vert1" presStyleCnt="0"/>
      <dgm:spPr/>
    </dgm:pt>
    <dgm:pt modelId="{A6211344-668E-4E1F-97D0-E49CCC23043D}" type="pres">
      <dgm:prSet presAssocID="{E95849AA-011B-43E9-989F-B91DB539C95C}" presName="thickLine" presStyleLbl="alignNode1" presStyleIdx="4" presStyleCnt="11"/>
      <dgm:spPr/>
    </dgm:pt>
    <dgm:pt modelId="{E0071788-5A6B-4514-8FE2-418ADDE34C8A}" type="pres">
      <dgm:prSet presAssocID="{E95849AA-011B-43E9-989F-B91DB539C95C}" presName="horz1" presStyleCnt="0"/>
      <dgm:spPr/>
    </dgm:pt>
    <dgm:pt modelId="{8DB0A16A-B335-45C9-BE58-BCCE61E03FAB}" type="pres">
      <dgm:prSet presAssocID="{E95849AA-011B-43E9-989F-B91DB539C95C}" presName="tx1" presStyleLbl="revTx" presStyleIdx="4" presStyleCnt="11"/>
      <dgm:spPr/>
    </dgm:pt>
    <dgm:pt modelId="{C7BF19E9-E6DA-4752-B4F7-8292BDCECEEC}" type="pres">
      <dgm:prSet presAssocID="{E95849AA-011B-43E9-989F-B91DB539C95C}" presName="vert1" presStyleCnt="0"/>
      <dgm:spPr/>
    </dgm:pt>
    <dgm:pt modelId="{8877A3FD-B0E5-40C9-8502-F2AAAAA10816}" type="pres">
      <dgm:prSet presAssocID="{FEFC3DBD-39FE-4C7A-AC61-96946BB3C094}" presName="thickLine" presStyleLbl="alignNode1" presStyleIdx="5" presStyleCnt="11"/>
      <dgm:spPr/>
    </dgm:pt>
    <dgm:pt modelId="{41E5BC72-BBF5-4E79-915B-DDAB00B22979}" type="pres">
      <dgm:prSet presAssocID="{FEFC3DBD-39FE-4C7A-AC61-96946BB3C094}" presName="horz1" presStyleCnt="0"/>
      <dgm:spPr/>
    </dgm:pt>
    <dgm:pt modelId="{236F66E5-1868-452B-A03B-FEC390F7E091}" type="pres">
      <dgm:prSet presAssocID="{FEFC3DBD-39FE-4C7A-AC61-96946BB3C094}" presName="tx1" presStyleLbl="revTx" presStyleIdx="5" presStyleCnt="11"/>
      <dgm:spPr/>
    </dgm:pt>
    <dgm:pt modelId="{ABCF1948-A381-4418-A68A-D19F85A5DB70}" type="pres">
      <dgm:prSet presAssocID="{FEFC3DBD-39FE-4C7A-AC61-96946BB3C094}" presName="vert1" presStyleCnt="0"/>
      <dgm:spPr/>
    </dgm:pt>
    <dgm:pt modelId="{0845E68A-A1B7-45A5-88B4-A93D15F13DCD}" type="pres">
      <dgm:prSet presAssocID="{0F2E3E1B-8443-43B1-A0E0-D010AF7A3129}" presName="thickLine" presStyleLbl="alignNode1" presStyleIdx="6" presStyleCnt="11"/>
      <dgm:spPr/>
    </dgm:pt>
    <dgm:pt modelId="{1B1EDBE0-4073-4FD8-8153-73B5F755B31D}" type="pres">
      <dgm:prSet presAssocID="{0F2E3E1B-8443-43B1-A0E0-D010AF7A3129}" presName="horz1" presStyleCnt="0"/>
      <dgm:spPr/>
    </dgm:pt>
    <dgm:pt modelId="{36143D4E-C130-407A-866C-52E662E6FA93}" type="pres">
      <dgm:prSet presAssocID="{0F2E3E1B-8443-43B1-A0E0-D010AF7A3129}" presName="tx1" presStyleLbl="revTx" presStyleIdx="6" presStyleCnt="11"/>
      <dgm:spPr/>
    </dgm:pt>
    <dgm:pt modelId="{EC427268-AC34-418C-A7D0-AEB31D9CCB1D}" type="pres">
      <dgm:prSet presAssocID="{0F2E3E1B-8443-43B1-A0E0-D010AF7A3129}" presName="vert1" presStyleCnt="0"/>
      <dgm:spPr/>
    </dgm:pt>
    <dgm:pt modelId="{9726D08B-9773-4858-82AA-CC4FE736E87C}" type="pres">
      <dgm:prSet presAssocID="{0A5A7F9E-C234-4A11-9A2A-32B9B114873D}" presName="thickLine" presStyleLbl="alignNode1" presStyleIdx="7" presStyleCnt="11"/>
      <dgm:spPr/>
    </dgm:pt>
    <dgm:pt modelId="{6EFCDCF5-2126-48EC-BD0C-05E67E9B5EB8}" type="pres">
      <dgm:prSet presAssocID="{0A5A7F9E-C234-4A11-9A2A-32B9B114873D}" presName="horz1" presStyleCnt="0"/>
      <dgm:spPr/>
    </dgm:pt>
    <dgm:pt modelId="{A09401AB-6BB0-4296-A36D-F6BC22DC104A}" type="pres">
      <dgm:prSet presAssocID="{0A5A7F9E-C234-4A11-9A2A-32B9B114873D}" presName="tx1" presStyleLbl="revTx" presStyleIdx="7" presStyleCnt="11"/>
      <dgm:spPr/>
    </dgm:pt>
    <dgm:pt modelId="{20E37A56-958D-43B4-9FF1-B377C01E7D4B}" type="pres">
      <dgm:prSet presAssocID="{0A5A7F9E-C234-4A11-9A2A-32B9B114873D}" presName="vert1" presStyleCnt="0"/>
      <dgm:spPr/>
    </dgm:pt>
    <dgm:pt modelId="{21237DD3-E418-4C7D-8F83-45918E75F483}" type="pres">
      <dgm:prSet presAssocID="{D8B8830A-DC4D-4FB9-9565-4611B49CC38F}" presName="thickLine" presStyleLbl="alignNode1" presStyleIdx="8" presStyleCnt="11"/>
      <dgm:spPr/>
    </dgm:pt>
    <dgm:pt modelId="{B24D3AE9-B3DB-4B5E-B193-D802F4742532}" type="pres">
      <dgm:prSet presAssocID="{D8B8830A-DC4D-4FB9-9565-4611B49CC38F}" presName="horz1" presStyleCnt="0"/>
      <dgm:spPr/>
    </dgm:pt>
    <dgm:pt modelId="{352CBEF6-393E-4AFB-82DB-E6677F920918}" type="pres">
      <dgm:prSet presAssocID="{D8B8830A-DC4D-4FB9-9565-4611B49CC38F}" presName="tx1" presStyleLbl="revTx" presStyleIdx="8" presStyleCnt="11"/>
      <dgm:spPr/>
    </dgm:pt>
    <dgm:pt modelId="{8F81D117-D0E5-4473-8E72-347072B89F84}" type="pres">
      <dgm:prSet presAssocID="{D8B8830A-DC4D-4FB9-9565-4611B49CC38F}" presName="vert1" presStyleCnt="0"/>
      <dgm:spPr/>
    </dgm:pt>
    <dgm:pt modelId="{B1BD8A92-5DBE-46B5-924F-374DC10C6C7D}" type="pres">
      <dgm:prSet presAssocID="{23754028-7D12-4CE9-8D5C-2D2BA4519F87}" presName="thickLine" presStyleLbl="alignNode1" presStyleIdx="9" presStyleCnt="11"/>
      <dgm:spPr/>
    </dgm:pt>
    <dgm:pt modelId="{FF9FAB30-718F-470D-9364-4FC6C751B665}" type="pres">
      <dgm:prSet presAssocID="{23754028-7D12-4CE9-8D5C-2D2BA4519F87}" presName="horz1" presStyleCnt="0"/>
      <dgm:spPr/>
    </dgm:pt>
    <dgm:pt modelId="{DF0F5C28-C916-4897-B6E3-CC999028770B}" type="pres">
      <dgm:prSet presAssocID="{23754028-7D12-4CE9-8D5C-2D2BA4519F87}" presName="tx1" presStyleLbl="revTx" presStyleIdx="9" presStyleCnt="11"/>
      <dgm:spPr/>
    </dgm:pt>
    <dgm:pt modelId="{62FA4717-C98F-4DEB-99EC-2835F60EDE42}" type="pres">
      <dgm:prSet presAssocID="{23754028-7D12-4CE9-8D5C-2D2BA4519F87}" presName="vert1" presStyleCnt="0"/>
      <dgm:spPr/>
    </dgm:pt>
    <dgm:pt modelId="{4346F4F6-8E86-4EBE-A5C6-C4524D74F29A}" type="pres">
      <dgm:prSet presAssocID="{9FB2CEA3-AA73-4965-85AF-8002DD02486E}" presName="thickLine" presStyleLbl="alignNode1" presStyleIdx="10" presStyleCnt="11"/>
      <dgm:spPr/>
    </dgm:pt>
    <dgm:pt modelId="{627166A6-10DF-466D-946A-F12ED0B4269D}" type="pres">
      <dgm:prSet presAssocID="{9FB2CEA3-AA73-4965-85AF-8002DD02486E}" presName="horz1" presStyleCnt="0"/>
      <dgm:spPr/>
    </dgm:pt>
    <dgm:pt modelId="{99A7F947-D973-41CC-A882-144B51367B6D}" type="pres">
      <dgm:prSet presAssocID="{9FB2CEA3-AA73-4965-85AF-8002DD02486E}" presName="tx1" presStyleLbl="revTx" presStyleIdx="10" presStyleCnt="11"/>
      <dgm:spPr/>
    </dgm:pt>
    <dgm:pt modelId="{2A3D074F-6586-4B2A-9BBB-BF8EEE47B94C}" type="pres">
      <dgm:prSet presAssocID="{9FB2CEA3-AA73-4965-85AF-8002DD02486E}" presName="vert1" presStyleCnt="0"/>
      <dgm:spPr/>
    </dgm:pt>
  </dgm:ptLst>
  <dgm:cxnLst>
    <dgm:cxn modelId="{83A47609-C170-41C2-8621-8C58BA9B28DC}" srcId="{5855B57A-A544-4D84-9F69-B35A57C2885A}" destId="{D8B8830A-DC4D-4FB9-9565-4611B49CC38F}" srcOrd="8" destOrd="0" parTransId="{2FBA5A0A-F763-43EE-80B9-F22224198A5F}" sibTransId="{A1ECDA2E-9AFF-4CAA-B1A2-5F2A1EEA1663}"/>
    <dgm:cxn modelId="{E996A30E-6D1B-4486-9345-47785D01C9DE}" type="presOf" srcId="{F7F5316F-8C67-4DD7-806B-CB26734C8DBC}" destId="{DE503673-A52B-40A0-BFDC-30B061595F2A}" srcOrd="0" destOrd="0" presId="urn:microsoft.com/office/officeart/2008/layout/LinedList"/>
    <dgm:cxn modelId="{1190651F-E29A-44E3-A841-E8E4F46EDC1E}" type="presOf" srcId="{E95849AA-011B-43E9-989F-B91DB539C95C}" destId="{8DB0A16A-B335-45C9-BE58-BCCE61E03FAB}" srcOrd="0" destOrd="0" presId="urn:microsoft.com/office/officeart/2008/layout/LinedList"/>
    <dgm:cxn modelId="{B590D523-0F99-4BC2-AEE3-5BEBD1FD0848}" srcId="{5855B57A-A544-4D84-9F69-B35A57C2885A}" destId="{23754028-7D12-4CE9-8D5C-2D2BA4519F87}" srcOrd="9" destOrd="0" parTransId="{1718CFEA-C0FC-4590-BD3E-8448E5F0D680}" sibTransId="{045AE6CE-6153-46FF-BFA9-D44799749311}"/>
    <dgm:cxn modelId="{29B23527-63CF-48BA-9BE6-2DF2582F9D20}" srcId="{5855B57A-A544-4D84-9F69-B35A57C2885A}" destId="{9FB2CEA3-AA73-4965-85AF-8002DD02486E}" srcOrd="10" destOrd="0" parTransId="{7A69066C-E968-4054-8DF8-46908EC6B9DB}" sibTransId="{1679BEB0-E34C-4125-9D6B-AB1D65501B48}"/>
    <dgm:cxn modelId="{862C743A-0646-457E-B3D9-21A4F11AF263}" srcId="{5855B57A-A544-4D84-9F69-B35A57C2885A}" destId="{C7055904-AAB0-4A60-937F-0FD60A225287}" srcOrd="0" destOrd="0" parTransId="{DDB0FE6B-44FF-4BA1-B658-AECA693B6860}" sibTransId="{7E06429B-673C-4DB3-9991-CDADA58A1675}"/>
    <dgm:cxn modelId="{E4773F5C-74B5-41FA-95A3-78F9FA32DAD9}" srcId="{5855B57A-A544-4D84-9F69-B35A57C2885A}" destId="{E95849AA-011B-43E9-989F-B91DB539C95C}" srcOrd="4" destOrd="0" parTransId="{6532018D-12C4-419B-B1FC-E2A82FAAF2BC}" sibTransId="{7DB712A1-C679-4A46-84F0-5A343B44C09B}"/>
    <dgm:cxn modelId="{E0572845-C254-41E0-90B3-1FBF7507119D}" type="presOf" srcId="{960E25A8-87AD-4477-9D9A-AEDF918801B8}" destId="{15AA5FDD-735D-447B-98B7-21D9162AB286}" srcOrd="0" destOrd="0" presId="urn:microsoft.com/office/officeart/2008/layout/LinedList"/>
    <dgm:cxn modelId="{F04CD34C-5FE3-43A8-BBED-217CB436BC11}" srcId="{5855B57A-A544-4D84-9F69-B35A57C2885A}" destId="{960E25A8-87AD-4477-9D9A-AEDF918801B8}" srcOrd="1" destOrd="0" parTransId="{F91CC031-6071-482E-A408-EF6F89262371}" sibTransId="{57FA39BA-A84A-4335-AC22-345C4ADD43B7}"/>
    <dgm:cxn modelId="{F1FACE52-BE80-43C6-9E9A-5FE9E14A69AD}" type="presOf" srcId="{FEFC3DBD-39FE-4C7A-AC61-96946BB3C094}" destId="{236F66E5-1868-452B-A03B-FEC390F7E091}" srcOrd="0" destOrd="0" presId="urn:microsoft.com/office/officeart/2008/layout/LinedList"/>
    <dgm:cxn modelId="{5FCF1474-844E-4B89-B0E7-17C9257AB912}" srcId="{5855B57A-A544-4D84-9F69-B35A57C2885A}" destId="{FEFC3DBD-39FE-4C7A-AC61-96946BB3C094}" srcOrd="5" destOrd="0" parTransId="{15C47533-C343-4406-BFF3-9325A8B8622E}" sibTransId="{ED1CC560-115A-46EE-A5E3-CFB1F3DCFC8C}"/>
    <dgm:cxn modelId="{A7E92D7C-06E3-471A-934E-D102D588D310}" type="presOf" srcId="{0F2E3E1B-8443-43B1-A0E0-D010AF7A3129}" destId="{36143D4E-C130-407A-866C-52E662E6FA93}" srcOrd="0" destOrd="0" presId="urn:microsoft.com/office/officeart/2008/layout/LinedList"/>
    <dgm:cxn modelId="{A2883B80-BB8E-434F-B9C4-E0D6CD3636FD}" type="presOf" srcId="{23754028-7D12-4CE9-8D5C-2D2BA4519F87}" destId="{DF0F5C28-C916-4897-B6E3-CC999028770B}" srcOrd="0" destOrd="0" presId="urn:microsoft.com/office/officeart/2008/layout/LinedList"/>
    <dgm:cxn modelId="{EDF53181-3439-4697-BF5F-4B05A4411F4F}" type="presOf" srcId="{D8B8830A-DC4D-4FB9-9565-4611B49CC38F}" destId="{352CBEF6-393E-4AFB-82DB-E6677F920918}" srcOrd="0" destOrd="0" presId="urn:microsoft.com/office/officeart/2008/layout/LinedList"/>
    <dgm:cxn modelId="{8D507282-9B88-46B9-B1D5-3C5649F1AA31}" type="presOf" srcId="{9FB2CEA3-AA73-4965-85AF-8002DD02486E}" destId="{99A7F947-D973-41CC-A882-144B51367B6D}" srcOrd="0" destOrd="0" presId="urn:microsoft.com/office/officeart/2008/layout/LinedList"/>
    <dgm:cxn modelId="{5312CE86-F771-4A62-85E3-1C2D049C9DE1}" type="presOf" srcId="{D36C2E02-203E-44B4-B454-DC2D25F122D0}" destId="{42F0A6CF-42EB-452D-A420-46D6C9EFD132}" srcOrd="0" destOrd="0" presId="urn:microsoft.com/office/officeart/2008/layout/LinedList"/>
    <dgm:cxn modelId="{800B4692-E5BA-4F43-B40A-B0CE2713F669}" type="presOf" srcId="{5855B57A-A544-4D84-9F69-B35A57C2885A}" destId="{7263408F-E2CF-4829-85E9-21CF692D4A47}" srcOrd="0" destOrd="0" presId="urn:microsoft.com/office/officeart/2008/layout/LinedList"/>
    <dgm:cxn modelId="{3EBF04B0-2D53-47FD-90C3-1942CFBA5269}" srcId="{5855B57A-A544-4D84-9F69-B35A57C2885A}" destId="{0F2E3E1B-8443-43B1-A0E0-D010AF7A3129}" srcOrd="6" destOrd="0" parTransId="{FA3FAFED-9B67-4903-AAB6-CCF834481CDF}" sibTransId="{6B7D7216-48A5-4B25-B429-1C4E916223CA}"/>
    <dgm:cxn modelId="{B9199BBA-6E97-4086-86E4-438A23D1506F}" type="presOf" srcId="{0A5A7F9E-C234-4A11-9A2A-32B9B114873D}" destId="{A09401AB-6BB0-4296-A36D-F6BC22DC104A}" srcOrd="0" destOrd="0" presId="urn:microsoft.com/office/officeart/2008/layout/LinedList"/>
    <dgm:cxn modelId="{7FF7AABD-A2B7-4551-9DD5-3F6E4917F70A}" srcId="{5855B57A-A544-4D84-9F69-B35A57C2885A}" destId="{F7F5316F-8C67-4DD7-806B-CB26734C8DBC}" srcOrd="3" destOrd="0" parTransId="{0285ADC2-57E7-4AB4-A1EA-0DED9D861A80}" sibTransId="{AFC47E19-3F04-4B5F-9690-91F6D64B8133}"/>
    <dgm:cxn modelId="{AD5787CD-794E-4EAB-AF1B-104A57777583}" type="presOf" srcId="{C7055904-AAB0-4A60-937F-0FD60A225287}" destId="{59C96392-278E-4B39-BB94-D856563C83A1}" srcOrd="0" destOrd="0" presId="urn:microsoft.com/office/officeart/2008/layout/LinedList"/>
    <dgm:cxn modelId="{0DBED3D0-DC16-4B97-97F7-E67D6322D628}" srcId="{5855B57A-A544-4D84-9F69-B35A57C2885A}" destId="{D36C2E02-203E-44B4-B454-DC2D25F122D0}" srcOrd="2" destOrd="0" parTransId="{E86C0981-33D8-434A-AD84-C5DDB9FBACB4}" sibTransId="{D10E0CBD-D7BA-48E4-8531-0C2F1946AF55}"/>
    <dgm:cxn modelId="{97C17BF6-6301-46B6-B9D7-ED07ED74CA91}" srcId="{5855B57A-A544-4D84-9F69-B35A57C2885A}" destId="{0A5A7F9E-C234-4A11-9A2A-32B9B114873D}" srcOrd="7" destOrd="0" parTransId="{EE6D15E1-EBA4-4DA9-86F2-61FFCF060B8B}" sibTransId="{93B81597-3C24-4487-BE35-530C78D24A07}"/>
    <dgm:cxn modelId="{19C1E336-7BF3-45C3-8755-E6A629EB7B60}" type="presParOf" srcId="{7263408F-E2CF-4829-85E9-21CF692D4A47}" destId="{E6AE77EB-3B6E-4FA9-BA71-91ADD1B2F551}" srcOrd="0" destOrd="0" presId="urn:microsoft.com/office/officeart/2008/layout/LinedList"/>
    <dgm:cxn modelId="{95713CBA-427C-4856-A15B-D6D02D51D64A}" type="presParOf" srcId="{7263408F-E2CF-4829-85E9-21CF692D4A47}" destId="{171AF24E-0E5E-4E26-8925-3E4AF1898E7E}" srcOrd="1" destOrd="0" presId="urn:microsoft.com/office/officeart/2008/layout/LinedList"/>
    <dgm:cxn modelId="{697CE2A1-951C-4CCC-80A3-B16311584046}" type="presParOf" srcId="{171AF24E-0E5E-4E26-8925-3E4AF1898E7E}" destId="{59C96392-278E-4B39-BB94-D856563C83A1}" srcOrd="0" destOrd="0" presId="urn:microsoft.com/office/officeart/2008/layout/LinedList"/>
    <dgm:cxn modelId="{4E5CB427-121D-4EB7-BB9D-DC78EAD9C21C}" type="presParOf" srcId="{171AF24E-0E5E-4E26-8925-3E4AF1898E7E}" destId="{BFF52EF4-DB4F-490B-9BDE-0E0D36E359CD}" srcOrd="1" destOrd="0" presId="urn:microsoft.com/office/officeart/2008/layout/LinedList"/>
    <dgm:cxn modelId="{3322D207-9CB6-4049-B1E1-873E51B67DE2}" type="presParOf" srcId="{7263408F-E2CF-4829-85E9-21CF692D4A47}" destId="{7C4045CE-7D9E-4F5A-AE89-1F8A6C1515D3}" srcOrd="2" destOrd="0" presId="urn:microsoft.com/office/officeart/2008/layout/LinedList"/>
    <dgm:cxn modelId="{1FAAD04E-17E6-4EC9-B73B-89195E392835}" type="presParOf" srcId="{7263408F-E2CF-4829-85E9-21CF692D4A47}" destId="{FC7F997D-65D5-4D4A-A4D1-0B2836238365}" srcOrd="3" destOrd="0" presId="urn:microsoft.com/office/officeart/2008/layout/LinedList"/>
    <dgm:cxn modelId="{80C0204B-A623-49C9-9BAA-A88860BE07F7}" type="presParOf" srcId="{FC7F997D-65D5-4D4A-A4D1-0B2836238365}" destId="{15AA5FDD-735D-447B-98B7-21D9162AB286}" srcOrd="0" destOrd="0" presId="urn:microsoft.com/office/officeart/2008/layout/LinedList"/>
    <dgm:cxn modelId="{E06975B2-0A6D-4646-987A-739EA0AB6617}" type="presParOf" srcId="{FC7F997D-65D5-4D4A-A4D1-0B2836238365}" destId="{8FA3370F-B244-4C67-AD7D-30974C021877}" srcOrd="1" destOrd="0" presId="urn:microsoft.com/office/officeart/2008/layout/LinedList"/>
    <dgm:cxn modelId="{19B7C652-9B4A-41E3-8390-B2FC9EA8777A}" type="presParOf" srcId="{7263408F-E2CF-4829-85E9-21CF692D4A47}" destId="{BA5583D6-8006-42EC-A4E0-1CC3328BB13F}" srcOrd="4" destOrd="0" presId="urn:microsoft.com/office/officeart/2008/layout/LinedList"/>
    <dgm:cxn modelId="{960836A9-567C-4042-B504-3F1432649422}" type="presParOf" srcId="{7263408F-E2CF-4829-85E9-21CF692D4A47}" destId="{9154B280-03EB-47B6-B5B6-13F0291D58C2}" srcOrd="5" destOrd="0" presId="urn:microsoft.com/office/officeart/2008/layout/LinedList"/>
    <dgm:cxn modelId="{70FA7C5B-2EB3-4278-92DE-ABA32B4DC42B}" type="presParOf" srcId="{9154B280-03EB-47B6-B5B6-13F0291D58C2}" destId="{42F0A6CF-42EB-452D-A420-46D6C9EFD132}" srcOrd="0" destOrd="0" presId="urn:microsoft.com/office/officeart/2008/layout/LinedList"/>
    <dgm:cxn modelId="{C244B956-FAE7-4757-B448-DF877E39E304}" type="presParOf" srcId="{9154B280-03EB-47B6-B5B6-13F0291D58C2}" destId="{C323B96A-56AC-4BA1-8E6E-2F0C322C27B9}" srcOrd="1" destOrd="0" presId="urn:microsoft.com/office/officeart/2008/layout/LinedList"/>
    <dgm:cxn modelId="{21A44E91-03A5-4231-86DC-21DC5033023C}" type="presParOf" srcId="{7263408F-E2CF-4829-85E9-21CF692D4A47}" destId="{7C0C446F-0D2E-4FE9-803D-5FDFFE289011}" srcOrd="6" destOrd="0" presId="urn:microsoft.com/office/officeart/2008/layout/LinedList"/>
    <dgm:cxn modelId="{C6834BCF-41D7-4AF8-AEDC-76C42ABED012}" type="presParOf" srcId="{7263408F-E2CF-4829-85E9-21CF692D4A47}" destId="{FFBDD2EC-B379-4F25-A451-35A8464EC015}" srcOrd="7" destOrd="0" presId="urn:microsoft.com/office/officeart/2008/layout/LinedList"/>
    <dgm:cxn modelId="{EB25F128-7761-4022-9992-61BDD9D3CA10}" type="presParOf" srcId="{FFBDD2EC-B379-4F25-A451-35A8464EC015}" destId="{DE503673-A52B-40A0-BFDC-30B061595F2A}" srcOrd="0" destOrd="0" presId="urn:microsoft.com/office/officeart/2008/layout/LinedList"/>
    <dgm:cxn modelId="{D5870F35-DF16-4BB3-A488-1E0C9DE0110B}" type="presParOf" srcId="{FFBDD2EC-B379-4F25-A451-35A8464EC015}" destId="{68148DEB-6A13-4455-8A6E-B624B570E8D9}" srcOrd="1" destOrd="0" presId="urn:microsoft.com/office/officeart/2008/layout/LinedList"/>
    <dgm:cxn modelId="{881BC79E-6C47-444B-94EB-CB96E6512D6F}" type="presParOf" srcId="{7263408F-E2CF-4829-85E9-21CF692D4A47}" destId="{A6211344-668E-4E1F-97D0-E49CCC23043D}" srcOrd="8" destOrd="0" presId="urn:microsoft.com/office/officeart/2008/layout/LinedList"/>
    <dgm:cxn modelId="{63E58E40-4DFB-4BCD-A308-DE754A1738E3}" type="presParOf" srcId="{7263408F-E2CF-4829-85E9-21CF692D4A47}" destId="{E0071788-5A6B-4514-8FE2-418ADDE34C8A}" srcOrd="9" destOrd="0" presId="urn:microsoft.com/office/officeart/2008/layout/LinedList"/>
    <dgm:cxn modelId="{D4DBB63C-1C6C-45BB-A107-DCEDA612A6AC}" type="presParOf" srcId="{E0071788-5A6B-4514-8FE2-418ADDE34C8A}" destId="{8DB0A16A-B335-45C9-BE58-BCCE61E03FAB}" srcOrd="0" destOrd="0" presId="urn:microsoft.com/office/officeart/2008/layout/LinedList"/>
    <dgm:cxn modelId="{D85EF928-5C97-4F5D-B3A2-370F3CB7FA96}" type="presParOf" srcId="{E0071788-5A6B-4514-8FE2-418ADDE34C8A}" destId="{C7BF19E9-E6DA-4752-B4F7-8292BDCECEEC}" srcOrd="1" destOrd="0" presId="urn:microsoft.com/office/officeart/2008/layout/LinedList"/>
    <dgm:cxn modelId="{C5AD4DE1-5C7F-48FC-ACBE-B78DE52E9A45}" type="presParOf" srcId="{7263408F-E2CF-4829-85E9-21CF692D4A47}" destId="{8877A3FD-B0E5-40C9-8502-F2AAAAA10816}" srcOrd="10" destOrd="0" presId="urn:microsoft.com/office/officeart/2008/layout/LinedList"/>
    <dgm:cxn modelId="{551D9F41-B83C-4515-B71A-5B0845D76474}" type="presParOf" srcId="{7263408F-E2CF-4829-85E9-21CF692D4A47}" destId="{41E5BC72-BBF5-4E79-915B-DDAB00B22979}" srcOrd="11" destOrd="0" presId="urn:microsoft.com/office/officeart/2008/layout/LinedList"/>
    <dgm:cxn modelId="{0A90C508-087F-4DA8-93B9-3833E496DDFF}" type="presParOf" srcId="{41E5BC72-BBF5-4E79-915B-DDAB00B22979}" destId="{236F66E5-1868-452B-A03B-FEC390F7E091}" srcOrd="0" destOrd="0" presId="urn:microsoft.com/office/officeart/2008/layout/LinedList"/>
    <dgm:cxn modelId="{9FFFCE4B-84D5-47C5-B070-549FCB5B48E9}" type="presParOf" srcId="{41E5BC72-BBF5-4E79-915B-DDAB00B22979}" destId="{ABCF1948-A381-4418-A68A-D19F85A5DB70}" srcOrd="1" destOrd="0" presId="urn:microsoft.com/office/officeart/2008/layout/LinedList"/>
    <dgm:cxn modelId="{F58CF0F5-4AE6-4995-8F3B-0F2A51AD85A1}" type="presParOf" srcId="{7263408F-E2CF-4829-85E9-21CF692D4A47}" destId="{0845E68A-A1B7-45A5-88B4-A93D15F13DCD}" srcOrd="12" destOrd="0" presId="urn:microsoft.com/office/officeart/2008/layout/LinedList"/>
    <dgm:cxn modelId="{49574716-62B8-491E-B023-428FD62F0DE3}" type="presParOf" srcId="{7263408F-E2CF-4829-85E9-21CF692D4A47}" destId="{1B1EDBE0-4073-4FD8-8153-73B5F755B31D}" srcOrd="13" destOrd="0" presId="urn:microsoft.com/office/officeart/2008/layout/LinedList"/>
    <dgm:cxn modelId="{B33C851E-88DB-45EB-A7DF-F15A99F70F07}" type="presParOf" srcId="{1B1EDBE0-4073-4FD8-8153-73B5F755B31D}" destId="{36143D4E-C130-407A-866C-52E662E6FA93}" srcOrd="0" destOrd="0" presId="urn:microsoft.com/office/officeart/2008/layout/LinedList"/>
    <dgm:cxn modelId="{1586EFCF-B7D1-47E4-8C1F-84877F196062}" type="presParOf" srcId="{1B1EDBE0-4073-4FD8-8153-73B5F755B31D}" destId="{EC427268-AC34-418C-A7D0-AEB31D9CCB1D}" srcOrd="1" destOrd="0" presId="urn:microsoft.com/office/officeart/2008/layout/LinedList"/>
    <dgm:cxn modelId="{184393F6-3954-4F64-BBBE-54944B223435}" type="presParOf" srcId="{7263408F-E2CF-4829-85E9-21CF692D4A47}" destId="{9726D08B-9773-4858-82AA-CC4FE736E87C}" srcOrd="14" destOrd="0" presId="urn:microsoft.com/office/officeart/2008/layout/LinedList"/>
    <dgm:cxn modelId="{A940ECF3-E5DC-48FB-A49D-0B3DECE43A09}" type="presParOf" srcId="{7263408F-E2CF-4829-85E9-21CF692D4A47}" destId="{6EFCDCF5-2126-48EC-BD0C-05E67E9B5EB8}" srcOrd="15" destOrd="0" presId="urn:microsoft.com/office/officeart/2008/layout/LinedList"/>
    <dgm:cxn modelId="{6797CADF-9EC6-4D88-BE3E-7CB3165CED5B}" type="presParOf" srcId="{6EFCDCF5-2126-48EC-BD0C-05E67E9B5EB8}" destId="{A09401AB-6BB0-4296-A36D-F6BC22DC104A}" srcOrd="0" destOrd="0" presId="urn:microsoft.com/office/officeart/2008/layout/LinedList"/>
    <dgm:cxn modelId="{CF0FA0A8-C43B-49BE-8141-B88361A5C59A}" type="presParOf" srcId="{6EFCDCF5-2126-48EC-BD0C-05E67E9B5EB8}" destId="{20E37A56-958D-43B4-9FF1-B377C01E7D4B}" srcOrd="1" destOrd="0" presId="urn:microsoft.com/office/officeart/2008/layout/LinedList"/>
    <dgm:cxn modelId="{01B26FA7-4543-4C85-9B7D-71E5C8AE7401}" type="presParOf" srcId="{7263408F-E2CF-4829-85E9-21CF692D4A47}" destId="{21237DD3-E418-4C7D-8F83-45918E75F483}" srcOrd="16" destOrd="0" presId="urn:microsoft.com/office/officeart/2008/layout/LinedList"/>
    <dgm:cxn modelId="{A3D08593-1B95-4E58-8A09-D01467C81E81}" type="presParOf" srcId="{7263408F-E2CF-4829-85E9-21CF692D4A47}" destId="{B24D3AE9-B3DB-4B5E-B193-D802F4742532}" srcOrd="17" destOrd="0" presId="urn:microsoft.com/office/officeart/2008/layout/LinedList"/>
    <dgm:cxn modelId="{5003C18A-254E-48D8-A7AE-72549FB8C0E0}" type="presParOf" srcId="{B24D3AE9-B3DB-4B5E-B193-D802F4742532}" destId="{352CBEF6-393E-4AFB-82DB-E6677F920918}" srcOrd="0" destOrd="0" presId="urn:microsoft.com/office/officeart/2008/layout/LinedList"/>
    <dgm:cxn modelId="{8011340E-9D78-4F2B-809F-EF5319B8499F}" type="presParOf" srcId="{B24D3AE9-B3DB-4B5E-B193-D802F4742532}" destId="{8F81D117-D0E5-4473-8E72-347072B89F84}" srcOrd="1" destOrd="0" presId="urn:microsoft.com/office/officeart/2008/layout/LinedList"/>
    <dgm:cxn modelId="{23537E3F-F5AA-4C3E-A401-29825192395B}" type="presParOf" srcId="{7263408F-E2CF-4829-85E9-21CF692D4A47}" destId="{B1BD8A92-5DBE-46B5-924F-374DC10C6C7D}" srcOrd="18" destOrd="0" presId="urn:microsoft.com/office/officeart/2008/layout/LinedList"/>
    <dgm:cxn modelId="{F18E11E3-07B7-4736-9F0E-B70C19C23C42}" type="presParOf" srcId="{7263408F-E2CF-4829-85E9-21CF692D4A47}" destId="{FF9FAB30-718F-470D-9364-4FC6C751B665}" srcOrd="19" destOrd="0" presId="urn:microsoft.com/office/officeart/2008/layout/LinedList"/>
    <dgm:cxn modelId="{B6569BFD-13FB-4CAB-BEA9-22AD0FD8DB37}" type="presParOf" srcId="{FF9FAB30-718F-470D-9364-4FC6C751B665}" destId="{DF0F5C28-C916-4897-B6E3-CC999028770B}" srcOrd="0" destOrd="0" presId="urn:microsoft.com/office/officeart/2008/layout/LinedList"/>
    <dgm:cxn modelId="{3CA8E0A6-43DC-4D95-BDBE-AADE02FCF1E9}" type="presParOf" srcId="{FF9FAB30-718F-470D-9364-4FC6C751B665}" destId="{62FA4717-C98F-4DEB-99EC-2835F60EDE42}" srcOrd="1" destOrd="0" presId="urn:microsoft.com/office/officeart/2008/layout/LinedList"/>
    <dgm:cxn modelId="{FD06427D-F641-4A17-A80E-9772C19E2D96}" type="presParOf" srcId="{7263408F-E2CF-4829-85E9-21CF692D4A47}" destId="{4346F4F6-8E86-4EBE-A5C6-C4524D74F29A}" srcOrd="20" destOrd="0" presId="urn:microsoft.com/office/officeart/2008/layout/LinedList"/>
    <dgm:cxn modelId="{5234DC24-2BD8-4BA4-8FD4-067FCC436764}" type="presParOf" srcId="{7263408F-E2CF-4829-85E9-21CF692D4A47}" destId="{627166A6-10DF-466D-946A-F12ED0B4269D}" srcOrd="21" destOrd="0" presId="urn:microsoft.com/office/officeart/2008/layout/LinedList"/>
    <dgm:cxn modelId="{49F7EF0F-16E4-4D7E-A7FC-82574C8B38EF}" type="presParOf" srcId="{627166A6-10DF-466D-946A-F12ED0B4269D}" destId="{99A7F947-D973-41CC-A882-144B51367B6D}" srcOrd="0" destOrd="0" presId="urn:microsoft.com/office/officeart/2008/layout/LinedList"/>
    <dgm:cxn modelId="{365A1003-8406-49D2-9C99-44C52BFEC57E}" type="presParOf" srcId="{627166A6-10DF-466D-946A-F12ED0B4269D}" destId="{2A3D074F-6586-4B2A-9BBB-BF8EEE47B94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535050-116A-4C4A-AD0D-E35A62DEA4A8}"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8D61799F-F428-475B-94AD-92F97300A6F5}">
      <dgm:prSet/>
      <dgm:spPr/>
      <dgm:t>
        <a:bodyPr/>
        <a:lstStyle/>
        <a:p>
          <a:pPr>
            <a:lnSpc>
              <a:spcPct val="100000"/>
            </a:lnSpc>
          </a:pPr>
          <a:r>
            <a:rPr lang="en-US" b="1"/>
            <a:t>Sensor Initialization and Readings:</a:t>
          </a:r>
          <a:endParaRPr lang="en-US"/>
        </a:p>
      </dgm:t>
    </dgm:pt>
    <dgm:pt modelId="{CD12B90F-7AEE-4CD8-AF37-29C958219FFA}" type="parTrans" cxnId="{CDBABDC8-EB07-4F57-A6CE-D3A3D47E13FE}">
      <dgm:prSet/>
      <dgm:spPr/>
      <dgm:t>
        <a:bodyPr/>
        <a:lstStyle/>
        <a:p>
          <a:endParaRPr lang="en-US"/>
        </a:p>
      </dgm:t>
    </dgm:pt>
    <dgm:pt modelId="{CCAD61AF-F2C2-4D2D-B1E3-E960A94EAC5D}" type="sibTrans" cxnId="{CDBABDC8-EB07-4F57-A6CE-D3A3D47E13FE}">
      <dgm:prSet/>
      <dgm:spPr/>
      <dgm:t>
        <a:bodyPr/>
        <a:lstStyle/>
        <a:p>
          <a:endParaRPr lang="en-US"/>
        </a:p>
      </dgm:t>
    </dgm:pt>
    <dgm:pt modelId="{27CA300A-7A9D-4F4C-A542-A9BF1E3D9149}">
      <dgm:prSet/>
      <dgm:spPr/>
      <dgm:t>
        <a:bodyPr/>
        <a:lstStyle/>
        <a:p>
          <a:pPr>
            <a:lnSpc>
              <a:spcPct val="100000"/>
            </a:lnSpc>
          </a:pPr>
          <a:r>
            <a:rPr lang="en-US" b="1"/>
            <a:t>Objective</a:t>
          </a:r>
          <a:r>
            <a:rPr lang="en-US"/>
            <a:t>: ensure sensor initialization correctly and provide accurate readings</a:t>
          </a:r>
        </a:p>
      </dgm:t>
    </dgm:pt>
    <dgm:pt modelId="{45FCEB77-EB27-45AB-AC30-43B5BB40234C}" type="parTrans" cxnId="{8A1B50FC-8B3C-49B3-ADAC-8D2E1361B245}">
      <dgm:prSet/>
      <dgm:spPr/>
      <dgm:t>
        <a:bodyPr/>
        <a:lstStyle/>
        <a:p>
          <a:endParaRPr lang="en-US"/>
        </a:p>
      </dgm:t>
    </dgm:pt>
    <dgm:pt modelId="{9BFC2991-A11F-4827-9AD4-EB5D93D443A2}" type="sibTrans" cxnId="{8A1B50FC-8B3C-49B3-ADAC-8D2E1361B245}">
      <dgm:prSet/>
      <dgm:spPr/>
      <dgm:t>
        <a:bodyPr/>
        <a:lstStyle/>
        <a:p>
          <a:endParaRPr lang="en-US"/>
        </a:p>
      </dgm:t>
    </dgm:pt>
    <dgm:pt modelId="{F8B98B39-BDF1-4C75-A03A-2D3F1B67DF5D}">
      <dgm:prSet/>
      <dgm:spPr/>
      <dgm:t>
        <a:bodyPr/>
        <a:lstStyle/>
        <a:p>
          <a:pPr>
            <a:lnSpc>
              <a:spcPct val="100000"/>
            </a:lnSpc>
          </a:pPr>
          <a:r>
            <a:rPr lang="en-US" b="1"/>
            <a:t>Results</a:t>
          </a:r>
          <a:r>
            <a:rPr lang="en-US"/>
            <a:t>: All sensors initialize upon system startup without errors And Sensor readings remain consistent and stable without significant fluctuations</a:t>
          </a:r>
        </a:p>
      </dgm:t>
    </dgm:pt>
    <dgm:pt modelId="{4CAEAFE8-3AB0-4798-AC61-599C874290E2}" type="parTrans" cxnId="{ECB8FDFC-7123-4817-B7C7-E834191F78DA}">
      <dgm:prSet/>
      <dgm:spPr/>
      <dgm:t>
        <a:bodyPr/>
        <a:lstStyle/>
        <a:p>
          <a:endParaRPr lang="en-US"/>
        </a:p>
      </dgm:t>
    </dgm:pt>
    <dgm:pt modelId="{BA11E15B-757C-4114-A79B-0C0FEB06744A}" type="sibTrans" cxnId="{ECB8FDFC-7123-4817-B7C7-E834191F78DA}">
      <dgm:prSet/>
      <dgm:spPr/>
      <dgm:t>
        <a:bodyPr/>
        <a:lstStyle/>
        <a:p>
          <a:endParaRPr lang="en-US"/>
        </a:p>
      </dgm:t>
    </dgm:pt>
    <dgm:pt modelId="{7FEECB59-29FF-4757-9CD4-BD146C02ECB2}">
      <dgm:prSet/>
      <dgm:spPr/>
      <dgm:t>
        <a:bodyPr/>
        <a:lstStyle/>
        <a:p>
          <a:pPr>
            <a:lnSpc>
              <a:spcPct val="100000"/>
            </a:lnSpc>
          </a:pPr>
          <a:r>
            <a:rPr lang="en-US" b="1"/>
            <a:t>Stakeholder Needs Addressed</a:t>
          </a:r>
          <a:r>
            <a:rPr lang="en-US"/>
            <a:t>: Reliable sensor data to maintain optimal hydroponic conditions and ensure educational accuracy.</a:t>
          </a:r>
        </a:p>
      </dgm:t>
    </dgm:pt>
    <dgm:pt modelId="{A9F2229B-F9FC-48D6-90DC-B2DBA0E05D35}" type="parTrans" cxnId="{BD6DD9AF-9B91-4041-9A26-21E971E72A0A}">
      <dgm:prSet/>
      <dgm:spPr/>
      <dgm:t>
        <a:bodyPr/>
        <a:lstStyle/>
        <a:p>
          <a:endParaRPr lang="en-US"/>
        </a:p>
      </dgm:t>
    </dgm:pt>
    <dgm:pt modelId="{593441BF-D22C-44A0-92C8-1B1B6811A823}" type="sibTrans" cxnId="{BD6DD9AF-9B91-4041-9A26-21E971E72A0A}">
      <dgm:prSet/>
      <dgm:spPr/>
      <dgm:t>
        <a:bodyPr/>
        <a:lstStyle/>
        <a:p>
          <a:endParaRPr lang="en-US"/>
        </a:p>
      </dgm:t>
    </dgm:pt>
    <dgm:pt modelId="{927BE7D6-8030-4B32-AE57-F253DB22A623}" type="pres">
      <dgm:prSet presAssocID="{D8535050-116A-4C4A-AD0D-E35A62DEA4A8}" presName="root" presStyleCnt="0">
        <dgm:presLayoutVars>
          <dgm:dir/>
          <dgm:resizeHandles val="exact"/>
        </dgm:presLayoutVars>
      </dgm:prSet>
      <dgm:spPr/>
    </dgm:pt>
    <dgm:pt modelId="{D1765EAC-CCBB-4E11-BEB2-BA23D77D24A2}" type="pres">
      <dgm:prSet presAssocID="{8D61799F-F428-475B-94AD-92F97300A6F5}" presName="compNode" presStyleCnt="0"/>
      <dgm:spPr/>
    </dgm:pt>
    <dgm:pt modelId="{6342923E-0964-4FD0-AEC2-E2578540C205}" type="pres">
      <dgm:prSet presAssocID="{8D61799F-F428-475B-94AD-92F97300A6F5}" presName="bgRect" presStyleLbl="bgShp" presStyleIdx="0" presStyleCnt="4"/>
      <dgm:spPr/>
    </dgm:pt>
    <dgm:pt modelId="{F347072F-85E1-42ED-B135-2F992B81B11A}" type="pres">
      <dgm:prSet presAssocID="{8D61799F-F428-475B-94AD-92F97300A6F5}"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i-Fi"/>
        </a:ext>
      </dgm:extLst>
    </dgm:pt>
    <dgm:pt modelId="{6CEFC03C-0470-4845-BD92-BFAD0D853BDB}" type="pres">
      <dgm:prSet presAssocID="{8D61799F-F428-475B-94AD-92F97300A6F5}" presName="spaceRect" presStyleCnt="0"/>
      <dgm:spPr/>
    </dgm:pt>
    <dgm:pt modelId="{B2F5188B-5C25-47E3-9E75-F5CA2F4E65D5}" type="pres">
      <dgm:prSet presAssocID="{8D61799F-F428-475B-94AD-92F97300A6F5}" presName="parTx" presStyleLbl="revTx" presStyleIdx="0" presStyleCnt="4">
        <dgm:presLayoutVars>
          <dgm:chMax val="0"/>
          <dgm:chPref val="0"/>
        </dgm:presLayoutVars>
      </dgm:prSet>
      <dgm:spPr/>
    </dgm:pt>
    <dgm:pt modelId="{3CAC584E-6DF7-428A-8816-D1DBAFC5F476}" type="pres">
      <dgm:prSet presAssocID="{CCAD61AF-F2C2-4D2D-B1E3-E960A94EAC5D}" presName="sibTrans" presStyleCnt="0"/>
      <dgm:spPr/>
    </dgm:pt>
    <dgm:pt modelId="{C85298CF-62CF-4236-B4D2-92220ACE11FF}" type="pres">
      <dgm:prSet presAssocID="{27CA300A-7A9D-4F4C-A542-A9BF1E3D9149}" presName="compNode" presStyleCnt="0"/>
      <dgm:spPr/>
    </dgm:pt>
    <dgm:pt modelId="{8A3C2B39-F79A-49D7-9615-4FCB2F04F639}" type="pres">
      <dgm:prSet presAssocID="{27CA300A-7A9D-4F4C-A542-A9BF1E3D9149}" presName="bgRect" presStyleLbl="bgShp" presStyleIdx="1" presStyleCnt="4"/>
      <dgm:spPr/>
    </dgm:pt>
    <dgm:pt modelId="{411F7E04-630E-4674-83E1-4F739F57688B}" type="pres">
      <dgm:prSet presAssocID="{27CA300A-7A9D-4F4C-A542-A9BF1E3D914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llseye"/>
        </a:ext>
      </dgm:extLst>
    </dgm:pt>
    <dgm:pt modelId="{151B0EFF-201F-4193-B4DB-776640081DBC}" type="pres">
      <dgm:prSet presAssocID="{27CA300A-7A9D-4F4C-A542-A9BF1E3D9149}" presName="spaceRect" presStyleCnt="0"/>
      <dgm:spPr/>
    </dgm:pt>
    <dgm:pt modelId="{7C578225-0403-468D-83D5-A42F0DE2ECE1}" type="pres">
      <dgm:prSet presAssocID="{27CA300A-7A9D-4F4C-A542-A9BF1E3D9149}" presName="parTx" presStyleLbl="revTx" presStyleIdx="1" presStyleCnt="4">
        <dgm:presLayoutVars>
          <dgm:chMax val="0"/>
          <dgm:chPref val="0"/>
        </dgm:presLayoutVars>
      </dgm:prSet>
      <dgm:spPr/>
    </dgm:pt>
    <dgm:pt modelId="{05A23A01-4071-42FA-B719-818052F47944}" type="pres">
      <dgm:prSet presAssocID="{9BFC2991-A11F-4827-9AD4-EB5D93D443A2}" presName="sibTrans" presStyleCnt="0"/>
      <dgm:spPr/>
    </dgm:pt>
    <dgm:pt modelId="{342D863A-739F-4B33-A5B3-58CE4EDB03D1}" type="pres">
      <dgm:prSet presAssocID="{F8B98B39-BDF1-4C75-A03A-2D3F1B67DF5D}" presName="compNode" presStyleCnt="0"/>
      <dgm:spPr/>
    </dgm:pt>
    <dgm:pt modelId="{00AD1886-E9C6-48E8-8620-FFC1DBDECFFE}" type="pres">
      <dgm:prSet presAssocID="{F8B98B39-BDF1-4C75-A03A-2D3F1B67DF5D}" presName="bgRect" presStyleLbl="bgShp" presStyleIdx="2" presStyleCnt="4"/>
      <dgm:spPr/>
    </dgm:pt>
    <dgm:pt modelId="{2507F7D7-F27B-4CA8-B513-B21E0C0F6698}" type="pres">
      <dgm:prSet presAssocID="{F8B98B39-BDF1-4C75-A03A-2D3F1B67DF5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cessor"/>
        </a:ext>
      </dgm:extLst>
    </dgm:pt>
    <dgm:pt modelId="{07B85E8B-7DFE-44AD-9208-8132A0062AFF}" type="pres">
      <dgm:prSet presAssocID="{F8B98B39-BDF1-4C75-A03A-2D3F1B67DF5D}" presName="spaceRect" presStyleCnt="0"/>
      <dgm:spPr/>
    </dgm:pt>
    <dgm:pt modelId="{E3B98A20-E0E9-4487-8357-7E8C29972424}" type="pres">
      <dgm:prSet presAssocID="{F8B98B39-BDF1-4C75-A03A-2D3F1B67DF5D}" presName="parTx" presStyleLbl="revTx" presStyleIdx="2" presStyleCnt="4">
        <dgm:presLayoutVars>
          <dgm:chMax val="0"/>
          <dgm:chPref val="0"/>
        </dgm:presLayoutVars>
      </dgm:prSet>
      <dgm:spPr/>
    </dgm:pt>
    <dgm:pt modelId="{82852922-266C-4B5B-84CB-96D4762F6B51}" type="pres">
      <dgm:prSet presAssocID="{BA11E15B-757C-4114-A79B-0C0FEB06744A}" presName="sibTrans" presStyleCnt="0"/>
      <dgm:spPr/>
    </dgm:pt>
    <dgm:pt modelId="{7C570200-ACB3-4854-9D2A-C3E1B1B485CD}" type="pres">
      <dgm:prSet presAssocID="{7FEECB59-29FF-4757-9CD4-BD146C02ECB2}" presName="compNode" presStyleCnt="0"/>
      <dgm:spPr/>
    </dgm:pt>
    <dgm:pt modelId="{8DDD1D1C-5D12-4999-96AE-64ACBBA75C8E}" type="pres">
      <dgm:prSet presAssocID="{7FEECB59-29FF-4757-9CD4-BD146C02ECB2}" presName="bgRect" presStyleLbl="bgShp" presStyleIdx="3" presStyleCnt="4" custAng="10800000" custFlipVert="1" custScaleX="99169" custScaleY="75170" custLinFactNeighborX="950" custLinFactNeighborY="-9506"/>
      <dgm:spPr/>
    </dgm:pt>
    <dgm:pt modelId="{74F6C91A-48A9-488A-8CDB-128348B97B64}" type="pres">
      <dgm:prSet presAssocID="{7FEECB59-29FF-4757-9CD4-BD146C02ECB2}" presName="iconRect" presStyleLbl="node1" presStyleIdx="3" presStyleCnt="4" custScaleX="138253"/>
      <dgm:spPr>
        <a:blipFill>
          <a:blip xmlns:r="http://schemas.openxmlformats.org/officeDocument/2006/relationships" r:embed="rId7">
            <a:extLst>
              <a:ext uri="{96DAC541-7B7A-43D3-8B79-37D633B846F1}">
                <asvg:svgBlip xmlns:asvg="http://schemas.microsoft.com/office/drawing/2016/SVG/main" r:embed="rId8"/>
              </a:ext>
            </a:extLst>
          </a:blip>
          <a:srcRect/>
          <a:stretch>
            <a:fillRect t="-19000" b="-19000"/>
          </a:stretch>
        </a:blipFill>
        <a:ln>
          <a:noFill/>
        </a:ln>
      </dgm:spPr>
      <dgm:extLst>
        <a:ext uri="{E40237B7-FDA0-4F09-8148-C483321AD2D9}">
          <dgm14:cNvPr xmlns:dgm14="http://schemas.microsoft.com/office/drawing/2010/diagram" id="0" name="" descr="Africa with solid fill"/>
        </a:ext>
      </dgm:extLst>
    </dgm:pt>
    <dgm:pt modelId="{8DD5057D-96DD-4ABB-B3D4-ABFF7EA24CAC}" type="pres">
      <dgm:prSet presAssocID="{7FEECB59-29FF-4757-9CD4-BD146C02ECB2}" presName="spaceRect" presStyleCnt="0"/>
      <dgm:spPr/>
    </dgm:pt>
    <dgm:pt modelId="{C9F72B4A-0B0E-47C4-A228-A79E50EDE066}" type="pres">
      <dgm:prSet presAssocID="{7FEECB59-29FF-4757-9CD4-BD146C02ECB2}" presName="parTx" presStyleLbl="revTx" presStyleIdx="3" presStyleCnt="4">
        <dgm:presLayoutVars>
          <dgm:chMax val="0"/>
          <dgm:chPref val="0"/>
        </dgm:presLayoutVars>
      </dgm:prSet>
      <dgm:spPr/>
    </dgm:pt>
  </dgm:ptLst>
  <dgm:cxnLst>
    <dgm:cxn modelId="{6028A30D-8430-4802-BBEA-B8F817B9E7AF}" type="presOf" srcId="{7FEECB59-29FF-4757-9CD4-BD146C02ECB2}" destId="{C9F72B4A-0B0E-47C4-A228-A79E50EDE066}" srcOrd="0" destOrd="0" presId="urn:microsoft.com/office/officeart/2018/2/layout/IconVerticalSolidList"/>
    <dgm:cxn modelId="{020EFA10-8F2D-47B4-A6D2-E1208C79E86C}" type="presOf" srcId="{D8535050-116A-4C4A-AD0D-E35A62DEA4A8}" destId="{927BE7D6-8030-4B32-AE57-F253DB22A623}" srcOrd="0" destOrd="0" presId="urn:microsoft.com/office/officeart/2018/2/layout/IconVerticalSolidList"/>
    <dgm:cxn modelId="{8E727642-5EB8-4521-86EA-7B5DD85456B5}" type="presOf" srcId="{F8B98B39-BDF1-4C75-A03A-2D3F1B67DF5D}" destId="{E3B98A20-E0E9-4487-8357-7E8C29972424}" srcOrd="0" destOrd="0" presId="urn:microsoft.com/office/officeart/2018/2/layout/IconVerticalSolidList"/>
    <dgm:cxn modelId="{21D85B63-C5FC-44C9-A748-E6B12E011872}" type="presOf" srcId="{8D61799F-F428-475B-94AD-92F97300A6F5}" destId="{B2F5188B-5C25-47E3-9E75-F5CA2F4E65D5}" srcOrd="0" destOrd="0" presId="urn:microsoft.com/office/officeart/2018/2/layout/IconVerticalSolidList"/>
    <dgm:cxn modelId="{A221F678-9A39-4CB7-B63D-D7360BB02CEA}" type="presOf" srcId="{27CA300A-7A9D-4F4C-A542-A9BF1E3D9149}" destId="{7C578225-0403-468D-83D5-A42F0DE2ECE1}" srcOrd="0" destOrd="0" presId="urn:microsoft.com/office/officeart/2018/2/layout/IconVerticalSolidList"/>
    <dgm:cxn modelId="{BD6DD9AF-9B91-4041-9A26-21E971E72A0A}" srcId="{D8535050-116A-4C4A-AD0D-E35A62DEA4A8}" destId="{7FEECB59-29FF-4757-9CD4-BD146C02ECB2}" srcOrd="3" destOrd="0" parTransId="{A9F2229B-F9FC-48D6-90DC-B2DBA0E05D35}" sibTransId="{593441BF-D22C-44A0-92C8-1B1B6811A823}"/>
    <dgm:cxn modelId="{CDBABDC8-EB07-4F57-A6CE-D3A3D47E13FE}" srcId="{D8535050-116A-4C4A-AD0D-E35A62DEA4A8}" destId="{8D61799F-F428-475B-94AD-92F97300A6F5}" srcOrd="0" destOrd="0" parTransId="{CD12B90F-7AEE-4CD8-AF37-29C958219FFA}" sibTransId="{CCAD61AF-F2C2-4D2D-B1E3-E960A94EAC5D}"/>
    <dgm:cxn modelId="{8A1B50FC-8B3C-49B3-ADAC-8D2E1361B245}" srcId="{D8535050-116A-4C4A-AD0D-E35A62DEA4A8}" destId="{27CA300A-7A9D-4F4C-A542-A9BF1E3D9149}" srcOrd="1" destOrd="0" parTransId="{45FCEB77-EB27-45AB-AC30-43B5BB40234C}" sibTransId="{9BFC2991-A11F-4827-9AD4-EB5D93D443A2}"/>
    <dgm:cxn modelId="{ECB8FDFC-7123-4817-B7C7-E834191F78DA}" srcId="{D8535050-116A-4C4A-AD0D-E35A62DEA4A8}" destId="{F8B98B39-BDF1-4C75-A03A-2D3F1B67DF5D}" srcOrd="2" destOrd="0" parTransId="{4CAEAFE8-3AB0-4798-AC61-599C874290E2}" sibTransId="{BA11E15B-757C-4114-A79B-0C0FEB06744A}"/>
    <dgm:cxn modelId="{4D09F1D0-5B66-4499-ABF7-E36F26A1A5D1}" type="presParOf" srcId="{927BE7D6-8030-4B32-AE57-F253DB22A623}" destId="{D1765EAC-CCBB-4E11-BEB2-BA23D77D24A2}" srcOrd="0" destOrd="0" presId="urn:microsoft.com/office/officeart/2018/2/layout/IconVerticalSolidList"/>
    <dgm:cxn modelId="{11A52F7F-CF80-49A5-B7A5-E96D327801BF}" type="presParOf" srcId="{D1765EAC-CCBB-4E11-BEB2-BA23D77D24A2}" destId="{6342923E-0964-4FD0-AEC2-E2578540C205}" srcOrd="0" destOrd="0" presId="urn:microsoft.com/office/officeart/2018/2/layout/IconVerticalSolidList"/>
    <dgm:cxn modelId="{427AC579-9D6E-4762-B447-CFCCD6F0475E}" type="presParOf" srcId="{D1765EAC-CCBB-4E11-BEB2-BA23D77D24A2}" destId="{F347072F-85E1-42ED-B135-2F992B81B11A}" srcOrd="1" destOrd="0" presId="urn:microsoft.com/office/officeart/2018/2/layout/IconVerticalSolidList"/>
    <dgm:cxn modelId="{0DDE7F51-3F74-41C1-A863-4D4C56794932}" type="presParOf" srcId="{D1765EAC-CCBB-4E11-BEB2-BA23D77D24A2}" destId="{6CEFC03C-0470-4845-BD92-BFAD0D853BDB}" srcOrd="2" destOrd="0" presId="urn:microsoft.com/office/officeart/2018/2/layout/IconVerticalSolidList"/>
    <dgm:cxn modelId="{1BFA09DD-A7B1-45D5-AB5B-01821FD6A3BB}" type="presParOf" srcId="{D1765EAC-CCBB-4E11-BEB2-BA23D77D24A2}" destId="{B2F5188B-5C25-47E3-9E75-F5CA2F4E65D5}" srcOrd="3" destOrd="0" presId="urn:microsoft.com/office/officeart/2018/2/layout/IconVerticalSolidList"/>
    <dgm:cxn modelId="{627C2CA7-F380-4C06-96F7-BF14F21B32B1}" type="presParOf" srcId="{927BE7D6-8030-4B32-AE57-F253DB22A623}" destId="{3CAC584E-6DF7-428A-8816-D1DBAFC5F476}" srcOrd="1" destOrd="0" presId="urn:microsoft.com/office/officeart/2018/2/layout/IconVerticalSolidList"/>
    <dgm:cxn modelId="{19DF1D19-8D39-4EA0-857E-4C4B64EF4647}" type="presParOf" srcId="{927BE7D6-8030-4B32-AE57-F253DB22A623}" destId="{C85298CF-62CF-4236-B4D2-92220ACE11FF}" srcOrd="2" destOrd="0" presId="urn:microsoft.com/office/officeart/2018/2/layout/IconVerticalSolidList"/>
    <dgm:cxn modelId="{52236117-CBA5-455A-BC82-BF5DBCFE86A1}" type="presParOf" srcId="{C85298CF-62CF-4236-B4D2-92220ACE11FF}" destId="{8A3C2B39-F79A-49D7-9615-4FCB2F04F639}" srcOrd="0" destOrd="0" presId="urn:microsoft.com/office/officeart/2018/2/layout/IconVerticalSolidList"/>
    <dgm:cxn modelId="{6AEF7ABF-E45D-4A15-A204-BC82F707D23A}" type="presParOf" srcId="{C85298CF-62CF-4236-B4D2-92220ACE11FF}" destId="{411F7E04-630E-4674-83E1-4F739F57688B}" srcOrd="1" destOrd="0" presId="urn:microsoft.com/office/officeart/2018/2/layout/IconVerticalSolidList"/>
    <dgm:cxn modelId="{1EBADA11-E934-48A5-A51D-1904A9C63578}" type="presParOf" srcId="{C85298CF-62CF-4236-B4D2-92220ACE11FF}" destId="{151B0EFF-201F-4193-B4DB-776640081DBC}" srcOrd="2" destOrd="0" presId="urn:microsoft.com/office/officeart/2018/2/layout/IconVerticalSolidList"/>
    <dgm:cxn modelId="{96CC9FE9-3870-4DE2-95AF-E88BA434DF93}" type="presParOf" srcId="{C85298CF-62CF-4236-B4D2-92220ACE11FF}" destId="{7C578225-0403-468D-83D5-A42F0DE2ECE1}" srcOrd="3" destOrd="0" presId="urn:microsoft.com/office/officeart/2018/2/layout/IconVerticalSolidList"/>
    <dgm:cxn modelId="{C85C293D-DE8E-4D0C-939C-12F5518AFD81}" type="presParOf" srcId="{927BE7D6-8030-4B32-AE57-F253DB22A623}" destId="{05A23A01-4071-42FA-B719-818052F47944}" srcOrd="3" destOrd="0" presId="urn:microsoft.com/office/officeart/2018/2/layout/IconVerticalSolidList"/>
    <dgm:cxn modelId="{D5DC5473-EEFC-4D78-A70E-F5E58E86852E}" type="presParOf" srcId="{927BE7D6-8030-4B32-AE57-F253DB22A623}" destId="{342D863A-739F-4B33-A5B3-58CE4EDB03D1}" srcOrd="4" destOrd="0" presId="urn:microsoft.com/office/officeart/2018/2/layout/IconVerticalSolidList"/>
    <dgm:cxn modelId="{28AC1959-90A3-4F60-B406-35434DE83165}" type="presParOf" srcId="{342D863A-739F-4B33-A5B3-58CE4EDB03D1}" destId="{00AD1886-E9C6-48E8-8620-FFC1DBDECFFE}" srcOrd="0" destOrd="0" presId="urn:microsoft.com/office/officeart/2018/2/layout/IconVerticalSolidList"/>
    <dgm:cxn modelId="{0849CA3C-B9C8-4F8F-AA16-6AC4D0A1F364}" type="presParOf" srcId="{342D863A-739F-4B33-A5B3-58CE4EDB03D1}" destId="{2507F7D7-F27B-4CA8-B513-B21E0C0F6698}" srcOrd="1" destOrd="0" presId="urn:microsoft.com/office/officeart/2018/2/layout/IconVerticalSolidList"/>
    <dgm:cxn modelId="{6D8E6AEC-89D5-4355-A20B-FC11F0DCA47B}" type="presParOf" srcId="{342D863A-739F-4B33-A5B3-58CE4EDB03D1}" destId="{07B85E8B-7DFE-44AD-9208-8132A0062AFF}" srcOrd="2" destOrd="0" presId="urn:microsoft.com/office/officeart/2018/2/layout/IconVerticalSolidList"/>
    <dgm:cxn modelId="{5A3E7926-8F8A-49AB-B595-1D7EC0DE6AE6}" type="presParOf" srcId="{342D863A-739F-4B33-A5B3-58CE4EDB03D1}" destId="{E3B98A20-E0E9-4487-8357-7E8C29972424}" srcOrd="3" destOrd="0" presId="urn:microsoft.com/office/officeart/2018/2/layout/IconVerticalSolidList"/>
    <dgm:cxn modelId="{9F1895A6-D890-41B1-8944-2080C562F93A}" type="presParOf" srcId="{927BE7D6-8030-4B32-AE57-F253DB22A623}" destId="{82852922-266C-4B5B-84CB-96D4762F6B51}" srcOrd="5" destOrd="0" presId="urn:microsoft.com/office/officeart/2018/2/layout/IconVerticalSolidList"/>
    <dgm:cxn modelId="{D1B3BD16-ABB2-40A8-9D58-FFF8478E350A}" type="presParOf" srcId="{927BE7D6-8030-4B32-AE57-F253DB22A623}" destId="{7C570200-ACB3-4854-9D2A-C3E1B1B485CD}" srcOrd="6" destOrd="0" presId="urn:microsoft.com/office/officeart/2018/2/layout/IconVerticalSolidList"/>
    <dgm:cxn modelId="{B1AFF71F-9622-4347-B69C-8AB54EF7C2B4}" type="presParOf" srcId="{7C570200-ACB3-4854-9D2A-C3E1B1B485CD}" destId="{8DDD1D1C-5D12-4999-96AE-64ACBBA75C8E}" srcOrd="0" destOrd="0" presId="urn:microsoft.com/office/officeart/2018/2/layout/IconVerticalSolidList"/>
    <dgm:cxn modelId="{BD42CB66-D0E9-4548-853B-017C782533E3}" type="presParOf" srcId="{7C570200-ACB3-4854-9D2A-C3E1B1B485CD}" destId="{74F6C91A-48A9-488A-8CDB-128348B97B64}" srcOrd="1" destOrd="0" presId="urn:microsoft.com/office/officeart/2018/2/layout/IconVerticalSolidList"/>
    <dgm:cxn modelId="{C1EBF3A3-D282-46E1-B117-12BD73D4F3E7}" type="presParOf" srcId="{7C570200-ACB3-4854-9D2A-C3E1B1B485CD}" destId="{8DD5057D-96DD-4ABB-B3D4-ABFF7EA24CAC}" srcOrd="2" destOrd="0" presId="urn:microsoft.com/office/officeart/2018/2/layout/IconVerticalSolidList"/>
    <dgm:cxn modelId="{25EE55C7-082C-48F9-89D5-BCE02AC2100A}" type="presParOf" srcId="{7C570200-ACB3-4854-9D2A-C3E1B1B485CD}" destId="{C9F72B4A-0B0E-47C4-A228-A79E50EDE06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DEC781A-3878-4051-92A7-BD1F46076A28}"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F148F72-0E94-4CD5-8C8B-8B4313811B32}">
      <dgm:prSet/>
      <dgm:spPr/>
      <dgm:t>
        <a:bodyPr/>
        <a:lstStyle/>
        <a:p>
          <a:pPr>
            <a:lnSpc>
              <a:spcPct val="100000"/>
            </a:lnSpc>
          </a:pPr>
          <a:r>
            <a:rPr lang="en-US" b="1"/>
            <a:t>Sensor Data Processing and Control Actions:</a:t>
          </a:r>
          <a:endParaRPr lang="en-US"/>
        </a:p>
      </dgm:t>
    </dgm:pt>
    <dgm:pt modelId="{84D3CAD3-1306-428D-9108-CEA874A4B39A}" type="parTrans" cxnId="{573BCBED-0AEF-4D25-92BB-A66D4E41A7D9}">
      <dgm:prSet/>
      <dgm:spPr/>
      <dgm:t>
        <a:bodyPr/>
        <a:lstStyle/>
        <a:p>
          <a:endParaRPr lang="en-US"/>
        </a:p>
      </dgm:t>
    </dgm:pt>
    <dgm:pt modelId="{81495EC0-E6EB-4DA1-B360-D63926408C87}" type="sibTrans" cxnId="{573BCBED-0AEF-4D25-92BB-A66D4E41A7D9}">
      <dgm:prSet/>
      <dgm:spPr/>
      <dgm:t>
        <a:bodyPr/>
        <a:lstStyle/>
        <a:p>
          <a:endParaRPr lang="en-US"/>
        </a:p>
      </dgm:t>
    </dgm:pt>
    <dgm:pt modelId="{EE47D2CA-9EE2-48CF-A297-35CED82B24B4}">
      <dgm:prSet/>
      <dgm:spPr/>
      <dgm:t>
        <a:bodyPr/>
        <a:lstStyle/>
        <a:p>
          <a:pPr>
            <a:lnSpc>
              <a:spcPct val="100000"/>
            </a:lnSpc>
          </a:pPr>
          <a:r>
            <a:rPr lang="en-US" b="1"/>
            <a:t>Objective:</a:t>
          </a:r>
          <a:r>
            <a:rPr lang="en-US"/>
            <a:t> Validate system response to sensor data for controlling environmental parameters.</a:t>
          </a:r>
        </a:p>
      </dgm:t>
    </dgm:pt>
    <dgm:pt modelId="{2B7C90CE-596E-422E-88E9-FFC3A5E87EC3}" type="parTrans" cxnId="{A419F079-2DEE-405F-8BD5-4DBC5DE110B1}">
      <dgm:prSet/>
      <dgm:spPr/>
      <dgm:t>
        <a:bodyPr/>
        <a:lstStyle/>
        <a:p>
          <a:endParaRPr lang="en-US"/>
        </a:p>
      </dgm:t>
    </dgm:pt>
    <dgm:pt modelId="{F6CE2EB6-2B3F-4DF8-9719-31B324F20FE2}" type="sibTrans" cxnId="{A419F079-2DEE-405F-8BD5-4DBC5DE110B1}">
      <dgm:prSet/>
      <dgm:spPr/>
      <dgm:t>
        <a:bodyPr/>
        <a:lstStyle/>
        <a:p>
          <a:endParaRPr lang="en-US"/>
        </a:p>
      </dgm:t>
    </dgm:pt>
    <dgm:pt modelId="{3FDAA1A5-642E-4260-8DD0-9822A5DD5B84}">
      <dgm:prSet/>
      <dgm:spPr/>
      <dgm:t>
        <a:bodyPr/>
        <a:lstStyle/>
        <a:p>
          <a:pPr>
            <a:lnSpc>
              <a:spcPct val="100000"/>
            </a:lnSpc>
          </a:pPr>
          <a:r>
            <a:rPr lang="en-US" b="1"/>
            <a:t>Results:</a:t>
          </a:r>
          <a:r>
            <a:rPr lang="en-US"/>
            <a:t> System detects high TDS and temperature levels accurately and UI gauge adjusts colors accordingly.</a:t>
          </a:r>
        </a:p>
      </dgm:t>
    </dgm:pt>
    <dgm:pt modelId="{C6D7FC28-0462-4653-947D-88F3189E39B9}" type="parTrans" cxnId="{D95940C3-D516-472E-9726-E7CCF6199C85}">
      <dgm:prSet/>
      <dgm:spPr/>
      <dgm:t>
        <a:bodyPr/>
        <a:lstStyle/>
        <a:p>
          <a:endParaRPr lang="en-US"/>
        </a:p>
      </dgm:t>
    </dgm:pt>
    <dgm:pt modelId="{7CCDE928-E854-406C-A262-8E7757DAB70B}" type="sibTrans" cxnId="{D95940C3-D516-472E-9726-E7CCF6199C85}">
      <dgm:prSet/>
      <dgm:spPr/>
      <dgm:t>
        <a:bodyPr/>
        <a:lstStyle/>
        <a:p>
          <a:endParaRPr lang="en-US"/>
        </a:p>
      </dgm:t>
    </dgm:pt>
    <dgm:pt modelId="{0C4C4D83-6DC3-465F-885C-7830D88D9E79}">
      <dgm:prSet/>
      <dgm:spPr/>
      <dgm:t>
        <a:bodyPr/>
        <a:lstStyle/>
        <a:p>
          <a:pPr>
            <a:lnSpc>
              <a:spcPct val="100000"/>
            </a:lnSpc>
          </a:pPr>
          <a:r>
            <a:rPr lang="en-US" b="1"/>
            <a:t>Stakeholder Needs Addressed:</a:t>
          </a:r>
          <a:r>
            <a:rPr lang="en-US"/>
            <a:t> Demonstrates system capability to maintain ideal growing conditions and teach students about automated control systems.</a:t>
          </a:r>
        </a:p>
      </dgm:t>
    </dgm:pt>
    <dgm:pt modelId="{D38CE66D-33C7-4338-A244-0FA99DB505D4}" type="parTrans" cxnId="{A2F9E537-FDD6-42BA-9CC5-A05E08699BE0}">
      <dgm:prSet/>
      <dgm:spPr/>
      <dgm:t>
        <a:bodyPr/>
        <a:lstStyle/>
        <a:p>
          <a:endParaRPr lang="en-US"/>
        </a:p>
      </dgm:t>
    </dgm:pt>
    <dgm:pt modelId="{2DC2ED2B-9405-472C-8791-312619F97A22}" type="sibTrans" cxnId="{A2F9E537-FDD6-42BA-9CC5-A05E08699BE0}">
      <dgm:prSet/>
      <dgm:spPr/>
      <dgm:t>
        <a:bodyPr/>
        <a:lstStyle/>
        <a:p>
          <a:endParaRPr lang="en-US"/>
        </a:p>
      </dgm:t>
    </dgm:pt>
    <dgm:pt modelId="{92D3681F-B6DC-450B-ABFE-9FBC0AE6ECF3}" type="pres">
      <dgm:prSet presAssocID="{2DEC781A-3878-4051-92A7-BD1F46076A28}" presName="root" presStyleCnt="0">
        <dgm:presLayoutVars>
          <dgm:dir/>
          <dgm:resizeHandles val="exact"/>
        </dgm:presLayoutVars>
      </dgm:prSet>
      <dgm:spPr/>
    </dgm:pt>
    <dgm:pt modelId="{F512AFD6-7D86-4E83-9242-627407B8F78B}" type="pres">
      <dgm:prSet presAssocID="{0F148F72-0E94-4CD5-8C8B-8B4313811B32}" presName="compNode" presStyleCnt="0"/>
      <dgm:spPr/>
    </dgm:pt>
    <dgm:pt modelId="{27AFFFA0-3538-4FF6-A232-421F08AA0039}" type="pres">
      <dgm:prSet presAssocID="{0F148F72-0E94-4CD5-8C8B-8B4313811B32}" presName="bgRect" presStyleLbl="bgShp" presStyleIdx="0" presStyleCnt="4"/>
      <dgm:spPr/>
    </dgm:pt>
    <dgm:pt modelId="{5B7F058C-6A7A-40A7-888E-AAB8EB4664E8}" type="pres">
      <dgm:prSet presAssocID="{0F148F72-0E94-4CD5-8C8B-8B4313811B32}"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cessor"/>
        </a:ext>
      </dgm:extLst>
    </dgm:pt>
    <dgm:pt modelId="{C84A6F2D-A051-4383-BF5C-AF4BF3DCBC51}" type="pres">
      <dgm:prSet presAssocID="{0F148F72-0E94-4CD5-8C8B-8B4313811B32}" presName="spaceRect" presStyleCnt="0"/>
      <dgm:spPr/>
    </dgm:pt>
    <dgm:pt modelId="{E696B3A9-D05A-468A-9AA3-C71CC17C1A90}" type="pres">
      <dgm:prSet presAssocID="{0F148F72-0E94-4CD5-8C8B-8B4313811B32}" presName="parTx" presStyleLbl="revTx" presStyleIdx="0" presStyleCnt="4">
        <dgm:presLayoutVars>
          <dgm:chMax val="0"/>
          <dgm:chPref val="0"/>
        </dgm:presLayoutVars>
      </dgm:prSet>
      <dgm:spPr/>
    </dgm:pt>
    <dgm:pt modelId="{AEA03BEB-D52B-4CFC-94DE-0B365D01C849}" type="pres">
      <dgm:prSet presAssocID="{81495EC0-E6EB-4DA1-B360-D63926408C87}" presName="sibTrans" presStyleCnt="0"/>
      <dgm:spPr/>
    </dgm:pt>
    <dgm:pt modelId="{4DF11EE2-1AC6-4E36-8804-CA30002F86F1}" type="pres">
      <dgm:prSet presAssocID="{EE47D2CA-9EE2-48CF-A297-35CED82B24B4}" presName="compNode" presStyleCnt="0"/>
      <dgm:spPr/>
    </dgm:pt>
    <dgm:pt modelId="{2CE757BA-EB92-4BA9-A688-794236EC1B64}" type="pres">
      <dgm:prSet presAssocID="{EE47D2CA-9EE2-48CF-A297-35CED82B24B4}" presName="bgRect" presStyleLbl="bgShp" presStyleIdx="1" presStyleCnt="4"/>
      <dgm:spPr/>
    </dgm:pt>
    <dgm:pt modelId="{5A5E1197-E931-485B-8D2B-4F34BFF978C4}" type="pres">
      <dgm:prSet presAssocID="{EE47D2CA-9EE2-48CF-A297-35CED82B24B4}"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ullseye"/>
        </a:ext>
      </dgm:extLst>
    </dgm:pt>
    <dgm:pt modelId="{E3936FA9-CEEA-403D-93CE-221D3B666B46}" type="pres">
      <dgm:prSet presAssocID="{EE47D2CA-9EE2-48CF-A297-35CED82B24B4}" presName="spaceRect" presStyleCnt="0"/>
      <dgm:spPr/>
    </dgm:pt>
    <dgm:pt modelId="{269DCE9E-5FC7-4E8B-AC16-C6CE1E9915DB}" type="pres">
      <dgm:prSet presAssocID="{EE47D2CA-9EE2-48CF-A297-35CED82B24B4}" presName="parTx" presStyleLbl="revTx" presStyleIdx="1" presStyleCnt="4">
        <dgm:presLayoutVars>
          <dgm:chMax val="0"/>
          <dgm:chPref val="0"/>
        </dgm:presLayoutVars>
      </dgm:prSet>
      <dgm:spPr/>
    </dgm:pt>
    <dgm:pt modelId="{669E5ED7-DAFA-483A-9B40-D11347422FA1}" type="pres">
      <dgm:prSet presAssocID="{F6CE2EB6-2B3F-4DF8-9719-31B324F20FE2}" presName="sibTrans" presStyleCnt="0"/>
      <dgm:spPr/>
    </dgm:pt>
    <dgm:pt modelId="{326CAD17-6BA7-4EE4-A1F8-167FE2060211}" type="pres">
      <dgm:prSet presAssocID="{3FDAA1A5-642E-4260-8DD0-9822A5DD5B84}" presName="compNode" presStyleCnt="0"/>
      <dgm:spPr/>
    </dgm:pt>
    <dgm:pt modelId="{A44A4419-0ADC-4DEB-8494-96EAA8D41A32}" type="pres">
      <dgm:prSet presAssocID="{3FDAA1A5-642E-4260-8DD0-9822A5DD5B84}" presName="bgRect" presStyleLbl="bgShp" presStyleIdx="2" presStyleCnt="4"/>
      <dgm:spPr/>
    </dgm:pt>
    <dgm:pt modelId="{5CA1395E-743F-4B4E-A499-C60F7B61E80C}" type="pres">
      <dgm:prSet presAssocID="{3FDAA1A5-642E-4260-8DD0-9822A5DD5B8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Gauge"/>
        </a:ext>
      </dgm:extLst>
    </dgm:pt>
    <dgm:pt modelId="{69EBF227-C824-42AA-9753-EB4F509A6DF3}" type="pres">
      <dgm:prSet presAssocID="{3FDAA1A5-642E-4260-8DD0-9822A5DD5B84}" presName="spaceRect" presStyleCnt="0"/>
      <dgm:spPr/>
    </dgm:pt>
    <dgm:pt modelId="{178E5D83-B7A5-4AD1-BFFC-921038F4D3BC}" type="pres">
      <dgm:prSet presAssocID="{3FDAA1A5-642E-4260-8DD0-9822A5DD5B84}" presName="parTx" presStyleLbl="revTx" presStyleIdx="2" presStyleCnt="4">
        <dgm:presLayoutVars>
          <dgm:chMax val="0"/>
          <dgm:chPref val="0"/>
        </dgm:presLayoutVars>
      </dgm:prSet>
      <dgm:spPr/>
    </dgm:pt>
    <dgm:pt modelId="{AAB02B89-57C3-4E9C-8492-1B84304F7167}" type="pres">
      <dgm:prSet presAssocID="{7CCDE928-E854-406C-A262-8E7757DAB70B}" presName="sibTrans" presStyleCnt="0"/>
      <dgm:spPr/>
    </dgm:pt>
    <dgm:pt modelId="{BAD5BC0C-FA23-4749-BE67-7F5E6A9E1F1B}" type="pres">
      <dgm:prSet presAssocID="{0C4C4D83-6DC3-465F-885C-7830D88D9E79}" presName="compNode" presStyleCnt="0"/>
      <dgm:spPr/>
    </dgm:pt>
    <dgm:pt modelId="{F3B99898-24E0-4E0F-81B2-6C38AD380A63}" type="pres">
      <dgm:prSet presAssocID="{0C4C4D83-6DC3-465F-885C-7830D88D9E79}" presName="bgRect" presStyleLbl="bgShp" presStyleIdx="3" presStyleCnt="4"/>
      <dgm:spPr/>
    </dgm:pt>
    <dgm:pt modelId="{059FFADF-C138-4253-A2D5-40D18C03788B}" type="pres">
      <dgm:prSet presAssocID="{0C4C4D83-6DC3-465F-885C-7830D88D9E7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Gears"/>
        </a:ext>
      </dgm:extLst>
    </dgm:pt>
    <dgm:pt modelId="{83045B64-F59B-4771-80AA-10FD048A0FAE}" type="pres">
      <dgm:prSet presAssocID="{0C4C4D83-6DC3-465F-885C-7830D88D9E79}" presName="spaceRect" presStyleCnt="0"/>
      <dgm:spPr/>
    </dgm:pt>
    <dgm:pt modelId="{D6C07112-79B5-4FFC-A6D4-E3B3AFB5CCC2}" type="pres">
      <dgm:prSet presAssocID="{0C4C4D83-6DC3-465F-885C-7830D88D9E79}" presName="parTx" presStyleLbl="revTx" presStyleIdx="3" presStyleCnt="4">
        <dgm:presLayoutVars>
          <dgm:chMax val="0"/>
          <dgm:chPref val="0"/>
        </dgm:presLayoutVars>
      </dgm:prSet>
      <dgm:spPr/>
    </dgm:pt>
  </dgm:ptLst>
  <dgm:cxnLst>
    <dgm:cxn modelId="{18B0C602-D359-471A-9362-93768049696A}" type="presOf" srcId="{2DEC781A-3878-4051-92A7-BD1F46076A28}" destId="{92D3681F-B6DC-450B-ABFE-9FBC0AE6ECF3}" srcOrd="0" destOrd="0" presId="urn:microsoft.com/office/officeart/2018/2/layout/IconVerticalSolidList"/>
    <dgm:cxn modelId="{EECAB61F-FFFA-4AED-BE4B-9FD06AA18A81}" type="presOf" srcId="{0C4C4D83-6DC3-465F-885C-7830D88D9E79}" destId="{D6C07112-79B5-4FFC-A6D4-E3B3AFB5CCC2}" srcOrd="0" destOrd="0" presId="urn:microsoft.com/office/officeart/2018/2/layout/IconVerticalSolidList"/>
    <dgm:cxn modelId="{CC53F732-EEAA-4E4E-B534-2CC076C9A925}" type="presOf" srcId="{EE47D2CA-9EE2-48CF-A297-35CED82B24B4}" destId="{269DCE9E-5FC7-4E8B-AC16-C6CE1E9915DB}" srcOrd="0" destOrd="0" presId="urn:microsoft.com/office/officeart/2018/2/layout/IconVerticalSolidList"/>
    <dgm:cxn modelId="{A2F9E537-FDD6-42BA-9CC5-A05E08699BE0}" srcId="{2DEC781A-3878-4051-92A7-BD1F46076A28}" destId="{0C4C4D83-6DC3-465F-885C-7830D88D9E79}" srcOrd="3" destOrd="0" parTransId="{D38CE66D-33C7-4338-A244-0FA99DB505D4}" sibTransId="{2DC2ED2B-9405-472C-8791-312619F97A22}"/>
    <dgm:cxn modelId="{A419F079-2DEE-405F-8BD5-4DBC5DE110B1}" srcId="{2DEC781A-3878-4051-92A7-BD1F46076A28}" destId="{EE47D2CA-9EE2-48CF-A297-35CED82B24B4}" srcOrd="1" destOrd="0" parTransId="{2B7C90CE-596E-422E-88E9-FFC3A5E87EC3}" sibTransId="{F6CE2EB6-2B3F-4DF8-9719-31B324F20FE2}"/>
    <dgm:cxn modelId="{DFA05181-C54E-447A-B1A2-EA532A0F362E}" type="presOf" srcId="{0F148F72-0E94-4CD5-8C8B-8B4313811B32}" destId="{E696B3A9-D05A-468A-9AA3-C71CC17C1A90}" srcOrd="0" destOrd="0" presId="urn:microsoft.com/office/officeart/2018/2/layout/IconVerticalSolidList"/>
    <dgm:cxn modelId="{D95940C3-D516-472E-9726-E7CCF6199C85}" srcId="{2DEC781A-3878-4051-92A7-BD1F46076A28}" destId="{3FDAA1A5-642E-4260-8DD0-9822A5DD5B84}" srcOrd="2" destOrd="0" parTransId="{C6D7FC28-0462-4653-947D-88F3189E39B9}" sibTransId="{7CCDE928-E854-406C-A262-8E7757DAB70B}"/>
    <dgm:cxn modelId="{573BCBED-0AEF-4D25-92BB-A66D4E41A7D9}" srcId="{2DEC781A-3878-4051-92A7-BD1F46076A28}" destId="{0F148F72-0E94-4CD5-8C8B-8B4313811B32}" srcOrd="0" destOrd="0" parTransId="{84D3CAD3-1306-428D-9108-CEA874A4B39A}" sibTransId="{81495EC0-E6EB-4DA1-B360-D63926408C87}"/>
    <dgm:cxn modelId="{D9D274F6-3389-431F-B061-D79EFC4ACD60}" type="presOf" srcId="{3FDAA1A5-642E-4260-8DD0-9822A5DD5B84}" destId="{178E5D83-B7A5-4AD1-BFFC-921038F4D3BC}" srcOrd="0" destOrd="0" presId="urn:microsoft.com/office/officeart/2018/2/layout/IconVerticalSolidList"/>
    <dgm:cxn modelId="{39745A73-DCCA-4242-8096-0B0B5A1D3D36}" type="presParOf" srcId="{92D3681F-B6DC-450B-ABFE-9FBC0AE6ECF3}" destId="{F512AFD6-7D86-4E83-9242-627407B8F78B}" srcOrd="0" destOrd="0" presId="urn:microsoft.com/office/officeart/2018/2/layout/IconVerticalSolidList"/>
    <dgm:cxn modelId="{C7BAFAC4-224C-4A1A-BE9D-71C5F2A053B0}" type="presParOf" srcId="{F512AFD6-7D86-4E83-9242-627407B8F78B}" destId="{27AFFFA0-3538-4FF6-A232-421F08AA0039}" srcOrd="0" destOrd="0" presId="urn:microsoft.com/office/officeart/2018/2/layout/IconVerticalSolidList"/>
    <dgm:cxn modelId="{B980F742-50B2-48CF-A485-5912A40F9EDE}" type="presParOf" srcId="{F512AFD6-7D86-4E83-9242-627407B8F78B}" destId="{5B7F058C-6A7A-40A7-888E-AAB8EB4664E8}" srcOrd="1" destOrd="0" presId="urn:microsoft.com/office/officeart/2018/2/layout/IconVerticalSolidList"/>
    <dgm:cxn modelId="{2AF9B66B-F11C-4F05-97BF-20D8CD069130}" type="presParOf" srcId="{F512AFD6-7D86-4E83-9242-627407B8F78B}" destId="{C84A6F2D-A051-4383-BF5C-AF4BF3DCBC51}" srcOrd="2" destOrd="0" presId="urn:microsoft.com/office/officeart/2018/2/layout/IconVerticalSolidList"/>
    <dgm:cxn modelId="{0314E969-B3CC-4E26-917E-A4FB91DFB27E}" type="presParOf" srcId="{F512AFD6-7D86-4E83-9242-627407B8F78B}" destId="{E696B3A9-D05A-468A-9AA3-C71CC17C1A90}" srcOrd="3" destOrd="0" presId="urn:microsoft.com/office/officeart/2018/2/layout/IconVerticalSolidList"/>
    <dgm:cxn modelId="{D6BBFC04-E5C4-4538-9421-727B0CCB047D}" type="presParOf" srcId="{92D3681F-B6DC-450B-ABFE-9FBC0AE6ECF3}" destId="{AEA03BEB-D52B-4CFC-94DE-0B365D01C849}" srcOrd="1" destOrd="0" presId="urn:microsoft.com/office/officeart/2018/2/layout/IconVerticalSolidList"/>
    <dgm:cxn modelId="{4FDA4C99-2F5B-476F-BA5A-BACEC76BC382}" type="presParOf" srcId="{92D3681F-B6DC-450B-ABFE-9FBC0AE6ECF3}" destId="{4DF11EE2-1AC6-4E36-8804-CA30002F86F1}" srcOrd="2" destOrd="0" presId="urn:microsoft.com/office/officeart/2018/2/layout/IconVerticalSolidList"/>
    <dgm:cxn modelId="{D5A02E6A-A9A5-4789-9F02-C2D1CECA3E94}" type="presParOf" srcId="{4DF11EE2-1AC6-4E36-8804-CA30002F86F1}" destId="{2CE757BA-EB92-4BA9-A688-794236EC1B64}" srcOrd="0" destOrd="0" presId="urn:microsoft.com/office/officeart/2018/2/layout/IconVerticalSolidList"/>
    <dgm:cxn modelId="{2EEA2878-E960-47C9-8E9A-C864B7100D8C}" type="presParOf" srcId="{4DF11EE2-1AC6-4E36-8804-CA30002F86F1}" destId="{5A5E1197-E931-485B-8D2B-4F34BFF978C4}" srcOrd="1" destOrd="0" presId="urn:microsoft.com/office/officeart/2018/2/layout/IconVerticalSolidList"/>
    <dgm:cxn modelId="{C2ABD76A-0230-4D13-BF4A-145B3284D219}" type="presParOf" srcId="{4DF11EE2-1AC6-4E36-8804-CA30002F86F1}" destId="{E3936FA9-CEEA-403D-93CE-221D3B666B46}" srcOrd="2" destOrd="0" presId="urn:microsoft.com/office/officeart/2018/2/layout/IconVerticalSolidList"/>
    <dgm:cxn modelId="{108B7C36-34DA-4807-AFF7-75C35FE29B6F}" type="presParOf" srcId="{4DF11EE2-1AC6-4E36-8804-CA30002F86F1}" destId="{269DCE9E-5FC7-4E8B-AC16-C6CE1E9915DB}" srcOrd="3" destOrd="0" presId="urn:microsoft.com/office/officeart/2018/2/layout/IconVerticalSolidList"/>
    <dgm:cxn modelId="{379FF9E6-B49D-41B2-890E-7548A2B4CA17}" type="presParOf" srcId="{92D3681F-B6DC-450B-ABFE-9FBC0AE6ECF3}" destId="{669E5ED7-DAFA-483A-9B40-D11347422FA1}" srcOrd="3" destOrd="0" presId="urn:microsoft.com/office/officeart/2018/2/layout/IconVerticalSolidList"/>
    <dgm:cxn modelId="{B26E2626-305F-4C57-B52C-028732F7D958}" type="presParOf" srcId="{92D3681F-B6DC-450B-ABFE-9FBC0AE6ECF3}" destId="{326CAD17-6BA7-4EE4-A1F8-167FE2060211}" srcOrd="4" destOrd="0" presId="urn:microsoft.com/office/officeart/2018/2/layout/IconVerticalSolidList"/>
    <dgm:cxn modelId="{14CB11EF-444B-442F-854D-1365A6DEF3E6}" type="presParOf" srcId="{326CAD17-6BA7-4EE4-A1F8-167FE2060211}" destId="{A44A4419-0ADC-4DEB-8494-96EAA8D41A32}" srcOrd="0" destOrd="0" presId="urn:microsoft.com/office/officeart/2018/2/layout/IconVerticalSolidList"/>
    <dgm:cxn modelId="{5579B082-29E1-4431-9518-8AB85AABD975}" type="presParOf" srcId="{326CAD17-6BA7-4EE4-A1F8-167FE2060211}" destId="{5CA1395E-743F-4B4E-A499-C60F7B61E80C}" srcOrd="1" destOrd="0" presId="urn:microsoft.com/office/officeart/2018/2/layout/IconVerticalSolidList"/>
    <dgm:cxn modelId="{B2D2CD28-98AF-4F85-8B72-DE441EBE92B8}" type="presParOf" srcId="{326CAD17-6BA7-4EE4-A1F8-167FE2060211}" destId="{69EBF227-C824-42AA-9753-EB4F509A6DF3}" srcOrd="2" destOrd="0" presId="urn:microsoft.com/office/officeart/2018/2/layout/IconVerticalSolidList"/>
    <dgm:cxn modelId="{30FA72A8-0DB4-4603-82FF-4F8A74AE9DD4}" type="presParOf" srcId="{326CAD17-6BA7-4EE4-A1F8-167FE2060211}" destId="{178E5D83-B7A5-4AD1-BFFC-921038F4D3BC}" srcOrd="3" destOrd="0" presId="urn:microsoft.com/office/officeart/2018/2/layout/IconVerticalSolidList"/>
    <dgm:cxn modelId="{3A4DBE61-14EC-4D91-A631-FFAC36FD5BB4}" type="presParOf" srcId="{92D3681F-B6DC-450B-ABFE-9FBC0AE6ECF3}" destId="{AAB02B89-57C3-4E9C-8492-1B84304F7167}" srcOrd="5" destOrd="0" presId="urn:microsoft.com/office/officeart/2018/2/layout/IconVerticalSolidList"/>
    <dgm:cxn modelId="{983BB350-8B34-4633-BD91-3DBBB971DF54}" type="presParOf" srcId="{92D3681F-B6DC-450B-ABFE-9FBC0AE6ECF3}" destId="{BAD5BC0C-FA23-4749-BE67-7F5E6A9E1F1B}" srcOrd="6" destOrd="0" presId="urn:microsoft.com/office/officeart/2018/2/layout/IconVerticalSolidList"/>
    <dgm:cxn modelId="{D950215A-4045-44DE-99B8-496F4368F5EA}" type="presParOf" srcId="{BAD5BC0C-FA23-4749-BE67-7F5E6A9E1F1B}" destId="{F3B99898-24E0-4E0F-81B2-6C38AD380A63}" srcOrd="0" destOrd="0" presId="urn:microsoft.com/office/officeart/2018/2/layout/IconVerticalSolidList"/>
    <dgm:cxn modelId="{D31C2BA1-0313-4EC1-8645-901142D057FE}" type="presParOf" srcId="{BAD5BC0C-FA23-4749-BE67-7F5E6A9E1F1B}" destId="{059FFADF-C138-4253-A2D5-40D18C03788B}" srcOrd="1" destOrd="0" presId="urn:microsoft.com/office/officeart/2018/2/layout/IconVerticalSolidList"/>
    <dgm:cxn modelId="{385C412C-B1D1-41DF-80AF-368CD46091B1}" type="presParOf" srcId="{BAD5BC0C-FA23-4749-BE67-7F5E6A9E1F1B}" destId="{83045B64-F59B-4771-80AA-10FD048A0FAE}" srcOrd="2" destOrd="0" presId="urn:microsoft.com/office/officeart/2018/2/layout/IconVerticalSolidList"/>
    <dgm:cxn modelId="{891B39FB-AC84-425A-9BCE-4FCE8800CEBD}" type="presParOf" srcId="{BAD5BC0C-FA23-4749-BE67-7F5E6A9E1F1B}" destId="{D6C07112-79B5-4FFC-A6D4-E3B3AFB5CCC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02C0C1A-3026-45A3-9B62-D4798EAF8DF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B5ECD07-794E-495E-B1B0-54868D8DDE64}">
      <dgm:prSet/>
      <dgm:spPr/>
      <dgm:t>
        <a:bodyPr/>
        <a:lstStyle/>
        <a:p>
          <a:r>
            <a:rPr lang="en-US" b="1"/>
            <a:t>User Interface and Feedback:</a:t>
          </a:r>
          <a:endParaRPr lang="en-US"/>
        </a:p>
      </dgm:t>
    </dgm:pt>
    <dgm:pt modelId="{FD0116AF-A12F-4F4D-8BF1-09ABDCDEAD98}" type="parTrans" cxnId="{03948E38-2B52-4188-9C11-D7F78B980C0C}">
      <dgm:prSet/>
      <dgm:spPr/>
      <dgm:t>
        <a:bodyPr/>
        <a:lstStyle/>
        <a:p>
          <a:endParaRPr lang="en-US"/>
        </a:p>
      </dgm:t>
    </dgm:pt>
    <dgm:pt modelId="{A75DA404-FDE7-4C50-AE0C-D0B2DA5EFB86}" type="sibTrans" cxnId="{03948E38-2B52-4188-9C11-D7F78B980C0C}">
      <dgm:prSet/>
      <dgm:spPr/>
      <dgm:t>
        <a:bodyPr/>
        <a:lstStyle/>
        <a:p>
          <a:endParaRPr lang="en-US"/>
        </a:p>
      </dgm:t>
    </dgm:pt>
    <dgm:pt modelId="{CB60E33E-7711-4CF0-A999-9D3768886EAE}">
      <dgm:prSet/>
      <dgm:spPr/>
      <dgm:t>
        <a:bodyPr/>
        <a:lstStyle/>
        <a:p>
          <a:r>
            <a:rPr lang="en-US" b="1"/>
            <a:t>Objective:</a:t>
          </a:r>
          <a:r>
            <a:rPr lang="en-US"/>
            <a:t> Ensure user interface provides clear sensor data and actionable feedback.</a:t>
          </a:r>
        </a:p>
      </dgm:t>
    </dgm:pt>
    <dgm:pt modelId="{966E7CDC-5D0D-465F-8802-61D0D33E1D22}" type="parTrans" cxnId="{5D7B7E85-C56A-470D-8721-4BCA32FDFFEB}">
      <dgm:prSet/>
      <dgm:spPr/>
      <dgm:t>
        <a:bodyPr/>
        <a:lstStyle/>
        <a:p>
          <a:endParaRPr lang="en-US"/>
        </a:p>
      </dgm:t>
    </dgm:pt>
    <dgm:pt modelId="{F9E7D4C9-0448-4A09-9044-E336EE0F0DB8}" type="sibTrans" cxnId="{5D7B7E85-C56A-470D-8721-4BCA32FDFFEB}">
      <dgm:prSet/>
      <dgm:spPr/>
      <dgm:t>
        <a:bodyPr/>
        <a:lstStyle/>
        <a:p>
          <a:endParaRPr lang="en-US"/>
        </a:p>
      </dgm:t>
    </dgm:pt>
    <dgm:pt modelId="{18B2FB3E-7257-441A-A42E-2B40DF2C9718}">
      <dgm:prSet/>
      <dgm:spPr/>
      <dgm:t>
        <a:bodyPr/>
        <a:lstStyle/>
        <a:p>
          <a:r>
            <a:rPr lang="en-US" b="1"/>
            <a:t>Results:</a:t>
          </a:r>
          <a:r>
            <a:rPr lang="en-US"/>
            <a:t> Sensor readings (TDS, temperature, water level) are clearly displayed on the Node-red user interface in a user-friendly format.</a:t>
          </a:r>
        </a:p>
      </dgm:t>
    </dgm:pt>
    <dgm:pt modelId="{4C824B48-7768-4D17-89B4-B13328C39CE4}" type="parTrans" cxnId="{E68A0550-68FE-4C6C-82D7-A5BFE975D41C}">
      <dgm:prSet/>
      <dgm:spPr/>
      <dgm:t>
        <a:bodyPr/>
        <a:lstStyle/>
        <a:p>
          <a:endParaRPr lang="en-US"/>
        </a:p>
      </dgm:t>
    </dgm:pt>
    <dgm:pt modelId="{9AC39A10-C185-4B1C-93B5-F5CA73703182}" type="sibTrans" cxnId="{E68A0550-68FE-4C6C-82D7-A5BFE975D41C}">
      <dgm:prSet/>
      <dgm:spPr/>
      <dgm:t>
        <a:bodyPr/>
        <a:lstStyle/>
        <a:p>
          <a:endParaRPr lang="en-US"/>
        </a:p>
      </dgm:t>
    </dgm:pt>
    <dgm:pt modelId="{621B637A-8287-458E-882C-F4E5575BCE75}">
      <dgm:prSet/>
      <dgm:spPr/>
      <dgm:t>
        <a:bodyPr/>
        <a:lstStyle/>
        <a:p>
          <a:r>
            <a:rPr lang="en-US" b="1"/>
            <a:t>Stakeholder Needs Addressed:</a:t>
          </a:r>
          <a:r>
            <a:rPr lang="en-US"/>
            <a:t> Enhances user experience for students to engage with sensor data and learn about system operation.</a:t>
          </a:r>
        </a:p>
      </dgm:t>
    </dgm:pt>
    <dgm:pt modelId="{3BACB645-6F4A-467D-B507-793DFA6BD7CE}" type="parTrans" cxnId="{0B8F8F4A-029E-4F0C-B63E-935E9474BF8A}">
      <dgm:prSet/>
      <dgm:spPr/>
      <dgm:t>
        <a:bodyPr/>
        <a:lstStyle/>
        <a:p>
          <a:endParaRPr lang="en-US"/>
        </a:p>
      </dgm:t>
    </dgm:pt>
    <dgm:pt modelId="{0FFF1D27-567F-4F63-AD48-D7B2A7AA84D7}" type="sibTrans" cxnId="{0B8F8F4A-029E-4F0C-B63E-935E9474BF8A}">
      <dgm:prSet/>
      <dgm:spPr/>
      <dgm:t>
        <a:bodyPr/>
        <a:lstStyle/>
        <a:p>
          <a:endParaRPr lang="en-US"/>
        </a:p>
      </dgm:t>
    </dgm:pt>
    <dgm:pt modelId="{B8AF3127-A00B-476A-B7D1-7EB6B2AD5AAF}" type="pres">
      <dgm:prSet presAssocID="{602C0C1A-3026-45A3-9B62-D4798EAF8DFB}" presName="root" presStyleCnt="0">
        <dgm:presLayoutVars>
          <dgm:dir/>
          <dgm:resizeHandles val="exact"/>
        </dgm:presLayoutVars>
      </dgm:prSet>
      <dgm:spPr/>
    </dgm:pt>
    <dgm:pt modelId="{61DDBF35-DACB-481C-8987-88975C1E8A89}" type="pres">
      <dgm:prSet presAssocID="{CB5ECD07-794E-495E-B1B0-54868D8DDE64}" presName="compNode" presStyleCnt="0"/>
      <dgm:spPr/>
    </dgm:pt>
    <dgm:pt modelId="{1754A142-1DFE-40C9-8F4C-D786132BC15F}" type="pres">
      <dgm:prSet presAssocID="{CB5ECD07-794E-495E-B1B0-54868D8DDE64}" presName="bgRect" presStyleLbl="bgShp" presStyleIdx="0" presStyleCnt="4"/>
      <dgm:spPr/>
    </dgm:pt>
    <dgm:pt modelId="{E31070C9-93DD-423F-B95A-9B2E73A885D8}" type="pres">
      <dgm:prSet presAssocID="{CB5ECD07-794E-495E-B1B0-54868D8DDE6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ubtitles"/>
        </a:ext>
      </dgm:extLst>
    </dgm:pt>
    <dgm:pt modelId="{EC949707-F8D4-474D-A030-0B302DC861A7}" type="pres">
      <dgm:prSet presAssocID="{CB5ECD07-794E-495E-B1B0-54868D8DDE64}" presName="spaceRect" presStyleCnt="0"/>
      <dgm:spPr/>
    </dgm:pt>
    <dgm:pt modelId="{CF097242-8F64-4A0A-8253-6BF8F36C3016}" type="pres">
      <dgm:prSet presAssocID="{CB5ECD07-794E-495E-B1B0-54868D8DDE64}" presName="parTx" presStyleLbl="revTx" presStyleIdx="0" presStyleCnt="4">
        <dgm:presLayoutVars>
          <dgm:chMax val="0"/>
          <dgm:chPref val="0"/>
        </dgm:presLayoutVars>
      </dgm:prSet>
      <dgm:spPr/>
    </dgm:pt>
    <dgm:pt modelId="{C03A5980-7E9E-4D7F-99F8-C29BDBD7D278}" type="pres">
      <dgm:prSet presAssocID="{A75DA404-FDE7-4C50-AE0C-D0B2DA5EFB86}" presName="sibTrans" presStyleCnt="0"/>
      <dgm:spPr/>
    </dgm:pt>
    <dgm:pt modelId="{87738A89-0547-43F8-8D34-61158B2AFF1C}" type="pres">
      <dgm:prSet presAssocID="{CB60E33E-7711-4CF0-A999-9D3768886EAE}" presName="compNode" presStyleCnt="0"/>
      <dgm:spPr/>
    </dgm:pt>
    <dgm:pt modelId="{36043075-6424-45AD-8063-168378E78703}" type="pres">
      <dgm:prSet presAssocID="{CB60E33E-7711-4CF0-A999-9D3768886EAE}" presName="bgRect" presStyleLbl="bgShp" presStyleIdx="1" presStyleCnt="4"/>
      <dgm:spPr/>
    </dgm:pt>
    <dgm:pt modelId="{4757DA31-A84B-47CF-BF27-635A5399CF0F}" type="pres">
      <dgm:prSet presAssocID="{CB60E33E-7711-4CF0-A999-9D3768886EAE}"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pper board"/>
        </a:ext>
      </dgm:extLst>
    </dgm:pt>
    <dgm:pt modelId="{122DF9A3-0E00-44DA-89C6-0F54DD710B52}" type="pres">
      <dgm:prSet presAssocID="{CB60E33E-7711-4CF0-A999-9D3768886EAE}" presName="spaceRect" presStyleCnt="0"/>
      <dgm:spPr/>
    </dgm:pt>
    <dgm:pt modelId="{52235079-CCC2-4F41-AECB-FDC72453ECCC}" type="pres">
      <dgm:prSet presAssocID="{CB60E33E-7711-4CF0-A999-9D3768886EAE}" presName="parTx" presStyleLbl="revTx" presStyleIdx="1" presStyleCnt="4">
        <dgm:presLayoutVars>
          <dgm:chMax val="0"/>
          <dgm:chPref val="0"/>
        </dgm:presLayoutVars>
      </dgm:prSet>
      <dgm:spPr/>
    </dgm:pt>
    <dgm:pt modelId="{95000596-14DF-4957-A106-A5E1A33FC7B0}" type="pres">
      <dgm:prSet presAssocID="{F9E7D4C9-0448-4A09-9044-E336EE0F0DB8}" presName="sibTrans" presStyleCnt="0"/>
      <dgm:spPr/>
    </dgm:pt>
    <dgm:pt modelId="{7747F2C1-4ED3-4801-AB9E-ECBA7A77509E}" type="pres">
      <dgm:prSet presAssocID="{18B2FB3E-7257-441A-A42E-2B40DF2C9718}" presName="compNode" presStyleCnt="0"/>
      <dgm:spPr/>
    </dgm:pt>
    <dgm:pt modelId="{F10AC3CC-3B52-4B7A-A0DD-65EF53F1C535}" type="pres">
      <dgm:prSet presAssocID="{18B2FB3E-7257-441A-A42E-2B40DF2C9718}" presName="bgRect" presStyleLbl="bgShp" presStyleIdx="2" presStyleCnt="4"/>
      <dgm:spPr/>
    </dgm:pt>
    <dgm:pt modelId="{435DBAEE-6F09-46A9-AEC9-D869E87CC524}" type="pres">
      <dgm:prSet presAssocID="{18B2FB3E-7257-441A-A42E-2B40DF2C971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ream"/>
        </a:ext>
      </dgm:extLst>
    </dgm:pt>
    <dgm:pt modelId="{3FE3AA90-0846-483A-B86E-F8F6F1F41D67}" type="pres">
      <dgm:prSet presAssocID="{18B2FB3E-7257-441A-A42E-2B40DF2C9718}" presName="spaceRect" presStyleCnt="0"/>
      <dgm:spPr/>
    </dgm:pt>
    <dgm:pt modelId="{6A198981-E7D0-4786-8D7C-B2AB92041D1D}" type="pres">
      <dgm:prSet presAssocID="{18B2FB3E-7257-441A-A42E-2B40DF2C9718}" presName="parTx" presStyleLbl="revTx" presStyleIdx="2" presStyleCnt="4">
        <dgm:presLayoutVars>
          <dgm:chMax val="0"/>
          <dgm:chPref val="0"/>
        </dgm:presLayoutVars>
      </dgm:prSet>
      <dgm:spPr/>
    </dgm:pt>
    <dgm:pt modelId="{369DCB9F-B2C4-45FB-91E3-B371DDB69A6A}" type="pres">
      <dgm:prSet presAssocID="{9AC39A10-C185-4B1C-93B5-F5CA73703182}" presName="sibTrans" presStyleCnt="0"/>
      <dgm:spPr/>
    </dgm:pt>
    <dgm:pt modelId="{7D610B3B-5DED-471C-B4B5-B73EDA7B1AAF}" type="pres">
      <dgm:prSet presAssocID="{621B637A-8287-458E-882C-F4E5575BCE75}" presName="compNode" presStyleCnt="0"/>
      <dgm:spPr/>
    </dgm:pt>
    <dgm:pt modelId="{E1338E41-56FE-401F-B241-B5128D5A76FA}" type="pres">
      <dgm:prSet presAssocID="{621B637A-8287-458E-882C-F4E5575BCE75}" presName="bgRect" presStyleLbl="bgShp" presStyleIdx="3" presStyleCnt="4"/>
      <dgm:spPr/>
    </dgm:pt>
    <dgm:pt modelId="{3A4FEB16-5AA7-46A6-A295-4A26CB0409AA}" type="pres">
      <dgm:prSet presAssocID="{621B637A-8287-458E-882C-F4E5575BCE75}"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ocessor"/>
        </a:ext>
      </dgm:extLst>
    </dgm:pt>
    <dgm:pt modelId="{2DE27EBE-F69C-440F-945D-848543EAC884}" type="pres">
      <dgm:prSet presAssocID="{621B637A-8287-458E-882C-F4E5575BCE75}" presName="spaceRect" presStyleCnt="0"/>
      <dgm:spPr/>
    </dgm:pt>
    <dgm:pt modelId="{DA856CDE-79E1-4B9A-A18C-6523E7043123}" type="pres">
      <dgm:prSet presAssocID="{621B637A-8287-458E-882C-F4E5575BCE75}" presName="parTx" presStyleLbl="revTx" presStyleIdx="3" presStyleCnt="4">
        <dgm:presLayoutVars>
          <dgm:chMax val="0"/>
          <dgm:chPref val="0"/>
        </dgm:presLayoutVars>
      </dgm:prSet>
      <dgm:spPr/>
    </dgm:pt>
  </dgm:ptLst>
  <dgm:cxnLst>
    <dgm:cxn modelId="{03948E38-2B52-4188-9C11-D7F78B980C0C}" srcId="{602C0C1A-3026-45A3-9B62-D4798EAF8DFB}" destId="{CB5ECD07-794E-495E-B1B0-54868D8DDE64}" srcOrd="0" destOrd="0" parTransId="{FD0116AF-A12F-4F4D-8BF1-09ABDCDEAD98}" sibTransId="{A75DA404-FDE7-4C50-AE0C-D0B2DA5EFB86}"/>
    <dgm:cxn modelId="{0B8F8F4A-029E-4F0C-B63E-935E9474BF8A}" srcId="{602C0C1A-3026-45A3-9B62-D4798EAF8DFB}" destId="{621B637A-8287-458E-882C-F4E5575BCE75}" srcOrd="3" destOrd="0" parTransId="{3BACB645-6F4A-467D-B507-793DFA6BD7CE}" sibTransId="{0FFF1D27-567F-4F63-AD48-D7B2A7AA84D7}"/>
    <dgm:cxn modelId="{E68A0550-68FE-4C6C-82D7-A5BFE975D41C}" srcId="{602C0C1A-3026-45A3-9B62-D4798EAF8DFB}" destId="{18B2FB3E-7257-441A-A42E-2B40DF2C9718}" srcOrd="2" destOrd="0" parTransId="{4C824B48-7768-4D17-89B4-B13328C39CE4}" sibTransId="{9AC39A10-C185-4B1C-93B5-F5CA73703182}"/>
    <dgm:cxn modelId="{5D7B7E85-C56A-470D-8721-4BCA32FDFFEB}" srcId="{602C0C1A-3026-45A3-9B62-D4798EAF8DFB}" destId="{CB60E33E-7711-4CF0-A999-9D3768886EAE}" srcOrd="1" destOrd="0" parTransId="{966E7CDC-5D0D-465F-8802-61D0D33E1D22}" sibTransId="{F9E7D4C9-0448-4A09-9044-E336EE0F0DB8}"/>
    <dgm:cxn modelId="{53B656BF-94D2-418F-89AB-2AF80A0EDA3F}" type="presOf" srcId="{621B637A-8287-458E-882C-F4E5575BCE75}" destId="{DA856CDE-79E1-4B9A-A18C-6523E7043123}" srcOrd="0" destOrd="0" presId="urn:microsoft.com/office/officeart/2018/2/layout/IconVerticalSolidList"/>
    <dgm:cxn modelId="{9D49DCC4-B564-4969-B024-6AA5E9A0E66A}" type="presOf" srcId="{18B2FB3E-7257-441A-A42E-2B40DF2C9718}" destId="{6A198981-E7D0-4786-8D7C-B2AB92041D1D}" srcOrd="0" destOrd="0" presId="urn:microsoft.com/office/officeart/2018/2/layout/IconVerticalSolidList"/>
    <dgm:cxn modelId="{CE3921C6-70AA-4FBF-AD81-2CA0B1696B67}" type="presOf" srcId="{CB5ECD07-794E-495E-B1B0-54868D8DDE64}" destId="{CF097242-8F64-4A0A-8253-6BF8F36C3016}" srcOrd="0" destOrd="0" presId="urn:microsoft.com/office/officeart/2018/2/layout/IconVerticalSolidList"/>
    <dgm:cxn modelId="{A52B30C7-6AD7-416A-A645-8F8CC1ED3AB5}" type="presOf" srcId="{CB60E33E-7711-4CF0-A999-9D3768886EAE}" destId="{52235079-CCC2-4F41-AECB-FDC72453ECCC}" srcOrd="0" destOrd="0" presId="urn:microsoft.com/office/officeart/2018/2/layout/IconVerticalSolidList"/>
    <dgm:cxn modelId="{6CC973FA-5A57-47BD-95FE-05A0C655FF7B}" type="presOf" srcId="{602C0C1A-3026-45A3-9B62-D4798EAF8DFB}" destId="{B8AF3127-A00B-476A-B7D1-7EB6B2AD5AAF}" srcOrd="0" destOrd="0" presId="urn:microsoft.com/office/officeart/2018/2/layout/IconVerticalSolidList"/>
    <dgm:cxn modelId="{BB6C94D9-BFB2-4848-BF83-60309312DFB3}" type="presParOf" srcId="{B8AF3127-A00B-476A-B7D1-7EB6B2AD5AAF}" destId="{61DDBF35-DACB-481C-8987-88975C1E8A89}" srcOrd="0" destOrd="0" presId="urn:microsoft.com/office/officeart/2018/2/layout/IconVerticalSolidList"/>
    <dgm:cxn modelId="{1D45367F-7B3D-4460-8E2E-1851B347B90D}" type="presParOf" srcId="{61DDBF35-DACB-481C-8987-88975C1E8A89}" destId="{1754A142-1DFE-40C9-8F4C-D786132BC15F}" srcOrd="0" destOrd="0" presId="urn:microsoft.com/office/officeart/2018/2/layout/IconVerticalSolidList"/>
    <dgm:cxn modelId="{C54D3F2E-1676-44B0-A1F1-2FDCA71B3D61}" type="presParOf" srcId="{61DDBF35-DACB-481C-8987-88975C1E8A89}" destId="{E31070C9-93DD-423F-B95A-9B2E73A885D8}" srcOrd="1" destOrd="0" presId="urn:microsoft.com/office/officeart/2018/2/layout/IconVerticalSolidList"/>
    <dgm:cxn modelId="{C2388C1B-EFF3-41B4-96E3-35EF0BEC6196}" type="presParOf" srcId="{61DDBF35-DACB-481C-8987-88975C1E8A89}" destId="{EC949707-F8D4-474D-A030-0B302DC861A7}" srcOrd="2" destOrd="0" presId="urn:microsoft.com/office/officeart/2018/2/layout/IconVerticalSolidList"/>
    <dgm:cxn modelId="{12E0230C-B1DC-4C70-8D83-53F3EE1997B9}" type="presParOf" srcId="{61DDBF35-DACB-481C-8987-88975C1E8A89}" destId="{CF097242-8F64-4A0A-8253-6BF8F36C3016}" srcOrd="3" destOrd="0" presId="urn:microsoft.com/office/officeart/2018/2/layout/IconVerticalSolidList"/>
    <dgm:cxn modelId="{C8D822F7-F572-421A-908D-66FF556BF47B}" type="presParOf" srcId="{B8AF3127-A00B-476A-B7D1-7EB6B2AD5AAF}" destId="{C03A5980-7E9E-4D7F-99F8-C29BDBD7D278}" srcOrd="1" destOrd="0" presId="urn:microsoft.com/office/officeart/2018/2/layout/IconVerticalSolidList"/>
    <dgm:cxn modelId="{5782CF44-68F2-4F2F-9101-52246A15EC62}" type="presParOf" srcId="{B8AF3127-A00B-476A-B7D1-7EB6B2AD5AAF}" destId="{87738A89-0547-43F8-8D34-61158B2AFF1C}" srcOrd="2" destOrd="0" presId="urn:microsoft.com/office/officeart/2018/2/layout/IconVerticalSolidList"/>
    <dgm:cxn modelId="{FC3044FA-705F-4662-AC30-CC5C55C0E7CF}" type="presParOf" srcId="{87738A89-0547-43F8-8D34-61158B2AFF1C}" destId="{36043075-6424-45AD-8063-168378E78703}" srcOrd="0" destOrd="0" presId="urn:microsoft.com/office/officeart/2018/2/layout/IconVerticalSolidList"/>
    <dgm:cxn modelId="{0BD3C159-3531-42EC-8E92-85DB7934E43E}" type="presParOf" srcId="{87738A89-0547-43F8-8D34-61158B2AFF1C}" destId="{4757DA31-A84B-47CF-BF27-635A5399CF0F}" srcOrd="1" destOrd="0" presId="urn:microsoft.com/office/officeart/2018/2/layout/IconVerticalSolidList"/>
    <dgm:cxn modelId="{56D8D892-9A0A-49EE-9E86-6CE8798670E2}" type="presParOf" srcId="{87738A89-0547-43F8-8D34-61158B2AFF1C}" destId="{122DF9A3-0E00-44DA-89C6-0F54DD710B52}" srcOrd="2" destOrd="0" presId="urn:microsoft.com/office/officeart/2018/2/layout/IconVerticalSolidList"/>
    <dgm:cxn modelId="{32FC007D-8139-4AF9-BBF9-F0C2EADC6608}" type="presParOf" srcId="{87738A89-0547-43F8-8D34-61158B2AFF1C}" destId="{52235079-CCC2-4F41-AECB-FDC72453ECCC}" srcOrd="3" destOrd="0" presId="urn:microsoft.com/office/officeart/2018/2/layout/IconVerticalSolidList"/>
    <dgm:cxn modelId="{E2744BF7-9979-44BD-A789-634AF0A685C1}" type="presParOf" srcId="{B8AF3127-A00B-476A-B7D1-7EB6B2AD5AAF}" destId="{95000596-14DF-4957-A106-A5E1A33FC7B0}" srcOrd="3" destOrd="0" presId="urn:microsoft.com/office/officeart/2018/2/layout/IconVerticalSolidList"/>
    <dgm:cxn modelId="{4A927480-5AE6-45BB-8574-67CE57B0D000}" type="presParOf" srcId="{B8AF3127-A00B-476A-B7D1-7EB6B2AD5AAF}" destId="{7747F2C1-4ED3-4801-AB9E-ECBA7A77509E}" srcOrd="4" destOrd="0" presId="urn:microsoft.com/office/officeart/2018/2/layout/IconVerticalSolidList"/>
    <dgm:cxn modelId="{55D66933-ECB3-4005-806E-3D4FEBF64594}" type="presParOf" srcId="{7747F2C1-4ED3-4801-AB9E-ECBA7A77509E}" destId="{F10AC3CC-3B52-4B7A-A0DD-65EF53F1C535}" srcOrd="0" destOrd="0" presId="urn:microsoft.com/office/officeart/2018/2/layout/IconVerticalSolidList"/>
    <dgm:cxn modelId="{90E191E4-78B8-4345-89E3-3D3E1A429D0F}" type="presParOf" srcId="{7747F2C1-4ED3-4801-AB9E-ECBA7A77509E}" destId="{435DBAEE-6F09-46A9-AEC9-D869E87CC524}" srcOrd="1" destOrd="0" presId="urn:microsoft.com/office/officeart/2018/2/layout/IconVerticalSolidList"/>
    <dgm:cxn modelId="{11A793B0-2BE9-48C7-B706-62221AB68366}" type="presParOf" srcId="{7747F2C1-4ED3-4801-AB9E-ECBA7A77509E}" destId="{3FE3AA90-0846-483A-B86E-F8F6F1F41D67}" srcOrd="2" destOrd="0" presId="urn:microsoft.com/office/officeart/2018/2/layout/IconVerticalSolidList"/>
    <dgm:cxn modelId="{1810EC45-59F6-4CEC-953F-F453B4C0D5CD}" type="presParOf" srcId="{7747F2C1-4ED3-4801-AB9E-ECBA7A77509E}" destId="{6A198981-E7D0-4786-8D7C-B2AB92041D1D}" srcOrd="3" destOrd="0" presId="urn:microsoft.com/office/officeart/2018/2/layout/IconVerticalSolidList"/>
    <dgm:cxn modelId="{E1F342D0-5BF0-49BF-8140-D924218F3997}" type="presParOf" srcId="{B8AF3127-A00B-476A-B7D1-7EB6B2AD5AAF}" destId="{369DCB9F-B2C4-45FB-91E3-B371DDB69A6A}" srcOrd="5" destOrd="0" presId="urn:microsoft.com/office/officeart/2018/2/layout/IconVerticalSolidList"/>
    <dgm:cxn modelId="{DB998016-306B-44FD-9AA6-4DEF8C9F00D2}" type="presParOf" srcId="{B8AF3127-A00B-476A-B7D1-7EB6B2AD5AAF}" destId="{7D610B3B-5DED-471C-B4B5-B73EDA7B1AAF}" srcOrd="6" destOrd="0" presId="urn:microsoft.com/office/officeart/2018/2/layout/IconVerticalSolidList"/>
    <dgm:cxn modelId="{C90EAB6D-14F6-42A5-A0AC-41D128347896}" type="presParOf" srcId="{7D610B3B-5DED-471C-B4B5-B73EDA7B1AAF}" destId="{E1338E41-56FE-401F-B241-B5128D5A76FA}" srcOrd="0" destOrd="0" presId="urn:microsoft.com/office/officeart/2018/2/layout/IconVerticalSolidList"/>
    <dgm:cxn modelId="{36E29FF3-2DDD-4FCD-9BB0-F163F618AFFF}" type="presParOf" srcId="{7D610B3B-5DED-471C-B4B5-B73EDA7B1AAF}" destId="{3A4FEB16-5AA7-46A6-A295-4A26CB0409AA}" srcOrd="1" destOrd="0" presId="urn:microsoft.com/office/officeart/2018/2/layout/IconVerticalSolidList"/>
    <dgm:cxn modelId="{8291497A-AE0B-461F-855E-90D1F48963AA}" type="presParOf" srcId="{7D610B3B-5DED-471C-B4B5-B73EDA7B1AAF}" destId="{2DE27EBE-F69C-440F-945D-848543EAC884}" srcOrd="2" destOrd="0" presId="urn:microsoft.com/office/officeart/2018/2/layout/IconVerticalSolidList"/>
    <dgm:cxn modelId="{DA002C66-4E63-4EA8-8FCE-C1073A780771}" type="presParOf" srcId="{7D610B3B-5DED-471C-B4B5-B73EDA7B1AAF}" destId="{DA856CDE-79E1-4B9A-A18C-6523E7043123}"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AE77EB-3B6E-4FA9-BA71-91ADD1B2F551}">
      <dsp:nvSpPr>
        <dsp:cNvPr id="0" name=""/>
        <dsp:cNvSpPr/>
      </dsp:nvSpPr>
      <dsp:spPr>
        <a:xfrm>
          <a:off x="0" y="2853"/>
          <a:ext cx="6173409"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C96392-278E-4B39-BB94-D856563C83A1}">
      <dsp:nvSpPr>
        <dsp:cNvPr id="0" name=""/>
        <dsp:cNvSpPr/>
      </dsp:nvSpPr>
      <dsp:spPr>
        <a:xfrm>
          <a:off x="0" y="2853"/>
          <a:ext cx="6173409" cy="530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b="1" kern="1200"/>
            <a:t>Initialization</a:t>
          </a:r>
          <a:r>
            <a:rPr lang="en-US" sz="2200" kern="1200"/>
            <a:t>:</a:t>
          </a:r>
        </a:p>
      </dsp:txBody>
      <dsp:txXfrm>
        <a:off x="0" y="2853"/>
        <a:ext cx="6173409" cy="530705"/>
      </dsp:txXfrm>
    </dsp:sp>
    <dsp:sp modelId="{7C4045CE-7D9E-4F5A-AE89-1F8A6C1515D3}">
      <dsp:nvSpPr>
        <dsp:cNvPr id="0" name=""/>
        <dsp:cNvSpPr/>
      </dsp:nvSpPr>
      <dsp:spPr>
        <a:xfrm>
          <a:off x="0" y="533558"/>
          <a:ext cx="6173409" cy="0"/>
        </a:xfrm>
        <a:prstGeom prst="line">
          <a:avLst/>
        </a:prstGeom>
        <a:solidFill>
          <a:schemeClr val="accent2">
            <a:hueOff val="-39995"/>
            <a:satOff val="-4839"/>
            <a:lumOff val="-2314"/>
            <a:alphaOff val="0"/>
          </a:schemeClr>
        </a:solidFill>
        <a:ln w="12700" cap="flat" cmpd="sng" algn="ctr">
          <a:solidFill>
            <a:schemeClr val="accent2">
              <a:hueOff val="-39995"/>
              <a:satOff val="-4839"/>
              <a:lumOff val="-23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5AA5FDD-735D-447B-98B7-21D9162AB286}">
      <dsp:nvSpPr>
        <dsp:cNvPr id="0" name=""/>
        <dsp:cNvSpPr/>
      </dsp:nvSpPr>
      <dsp:spPr>
        <a:xfrm>
          <a:off x="0" y="533558"/>
          <a:ext cx="6173409" cy="530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-Initialize system</a:t>
          </a:r>
        </a:p>
      </dsp:txBody>
      <dsp:txXfrm>
        <a:off x="0" y="533558"/>
        <a:ext cx="6173409" cy="530705"/>
      </dsp:txXfrm>
    </dsp:sp>
    <dsp:sp modelId="{BA5583D6-8006-42EC-A4E0-1CC3328BB13F}">
      <dsp:nvSpPr>
        <dsp:cNvPr id="0" name=""/>
        <dsp:cNvSpPr/>
      </dsp:nvSpPr>
      <dsp:spPr>
        <a:xfrm>
          <a:off x="0" y="1064264"/>
          <a:ext cx="6173409" cy="0"/>
        </a:xfrm>
        <a:prstGeom prst="line">
          <a:avLst/>
        </a:prstGeom>
        <a:solidFill>
          <a:schemeClr val="accent2">
            <a:hueOff val="-79989"/>
            <a:satOff val="-9677"/>
            <a:lumOff val="-4627"/>
            <a:alphaOff val="0"/>
          </a:schemeClr>
        </a:solidFill>
        <a:ln w="12700" cap="flat" cmpd="sng" algn="ctr">
          <a:solidFill>
            <a:schemeClr val="accent2">
              <a:hueOff val="-79989"/>
              <a:satOff val="-9677"/>
              <a:lumOff val="-462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2F0A6CF-42EB-452D-A420-46D6C9EFD132}">
      <dsp:nvSpPr>
        <dsp:cNvPr id="0" name=""/>
        <dsp:cNvSpPr/>
      </dsp:nvSpPr>
      <dsp:spPr>
        <a:xfrm>
          <a:off x="0" y="1064264"/>
          <a:ext cx="6173409" cy="530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-Calibrate sensors (if required)</a:t>
          </a:r>
        </a:p>
      </dsp:txBody>
      <dsp:txXfrm>
        <a:off x="0" y="1064264"/>
        <a:ext cx="6173409" cy="530705"/>
      </dsp:txXfrm>
    </dsp:sp>
    <dsp:sp modelId="{7C0C446F-0D2E-4FE9-803D-5FDFFE289011}">
      <dsp:nvSpPr>
        <dsp:cNvPr id="0" name=""/>
        <dsp:cNvSpPr/>
      </dsp:nvSpPr>
      <dsp:spPr>
        <a:xfrm>
          <a:off x="0" y="1594970"/>
          <a:ext cx="6173409" cy="0"/>
        </a:xfrm>
        <a:prstGeom prst="line">
          <a:avLst/>
        </a:prstGeom>
        <a:solidFill>
          <a:schemeClr val="accent2">
            <a:hueOff val="-119984"/>
            <a:satOff val="-14516"/>
            <a:lumOff val="-6941"/>
            <a:alphaOff val="0"/>
          </a:schemeClr>
        </a:solidFill>
        <a:ln w="12700" cap="flat" cmpd="sng" algn="ctr">
          <a:solidFill>
            <a:schemeClr val="accent2">
              <a:hueOff val="-119984"/>
              <a:satOff val="-14516"/>
              <a:lumOff val="-694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503673-A52B-40A0-BFDC-30B061595F2A}">
      <dsp:nvSpPr>
        <dsp:cNvPr id="0" name=""/>
        <dsp:cNvSpPr/>
      </dsp:nvSpPr>
      <dsp:spPr>
        <a:xfrm>
          <a:off x="0" y="1594970"/>
          <a:ext cx="6173409" cy="530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-Start sensor readings loop</a:t>
          </a:r>
        </a:p>
      </dsp:txBody>
      <dsp:txXfrm>
        <a:off x="0" y="1594970"/>
        <a:ext cx="6173409" cy="530705"/>
      </dsp:txXfrm>
    </dsp:sp>
    <dsp:sp modelId="{A6211344-668E-4E1F-97D0-E49CCC23043D}">
      <dsp:nvSpPr>
        <dsp:cNvPr id="0" name=""/>
        <dsp:cNvSpPr/>
      </dsp:nvSpPr>
      <dsp:spPr>
        <a:xfrm>
          <a:off x="0" y="2125675"/>
          <a:ext cx="6173409" cy="0"/>
        </a:xfrm>
        <a:prstGeom prst="line">
          <a:avLst/>
        </a:prstGeom>
        <a:solidFill>
          <a:schemeClr val="accent2">
            <a:hueOff val="-159978"/>
            <a:satOff val="-19354"/>
            <a:lumOff val="-9255"/>
            <a:alphaOff val="0"/>
          </a:schemeClr>
        </a:solidFill>
        <a:ln w="12700" cap="flat" cmpd="sng" algn="ctr">
          <a:solidFill>
            <a:schemeClr val="accent2">
              <a:hueOff val="-159978"/>
              <a:satOff val="-19354"/>
              <a:lumOff val="-925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B0A16A-B335-45C9-BE58-BCCE61E03FAB}">
      <dsp:nvSpPr>
        <dsp:cNvPr id="0" name=""/>
        <dsp:cNvSpPr/>
      </dsp:nvSpPr>
      <dsp:spPr>
        <a:xfrm>
          <a:off x="0" y="2125675"/>
          <a:ext cx="6173409" cy="530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b="1" kern="1200"/>
            <a:t>Sensor Monitoring Loop:</a:t>
          </a:r>
          <a:endParaRPr lang="en-US" sz="2200" kern="1200"/>
        </a:p>
      </dsp:txBody>
      <dsp:txXfrm>
        <a:off x="0" y="2125675"/>
        <a:ext cx="6173409" cy="530705"/>
      </dsp:txXfrm>
    </dsp:sp>
    <dsp:sp modelId="{8877A3FD-B0E5-40C9-8502-F2AAAAA10816}">
      <dsp:nvSpPr>
        <dsp:cNvPr id="0" name=""/>
        <dsp:cNvSpPr/>
      </dsp:nvSpPr>
      <dsp:spPr>
        <a:xfrm>
          <a:off x="0" y="2656381"/>
          <a:ext cx="6173409" cy="0"/>
        </a:xfrm>
        <a:prstGeom prst="line">
          <a:avLst/>
        </a:prstGeom>
        <a:solidFill>
          <a:schemeClr val="accent2">
            <a:hueOff val="-199973"/>
            <a:satOff val="-24193"/>
            <a:lumOff val="-11569"/>
            <a:alphaOff val="0"/>
          </a:schemeClr>
        </a:solidFill>
        <a:ln w="12700" cap="flat" cmpd="sng" algn="ctr">
          <a:solidFill>
            <a:schemeClr val="accent2">
              <a:hueOff val="-199973"/>
              <a:satOff val="-24193"/>
              <a:lumOff val="-1156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36F66E5-1868-452B-A03B-FEC390F7E091}">
      <dsp:nvSpPr>
        <dsp:cNvPr id="0" name=""/>
        <dsp:cNvSpPr/>
      </dsp:nvSpPr>
      <dsp:spPr>
        <a:xfrm>
          <a:off x="0" y="2656381"/>
          <a:ext cx="6173409" cy="530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-While system is operational:</a:t>
          </a:r>
        </a:p>
      </dsp:txBody>
      <dsp:txXfrm>
        <a:off x="0" y="2656381"/>
        <a:ext cx="6173409" cy="530705"/>
      </dsp:txXfrm>
    </dsp:sp>
    <dsp:sp modelId="{0845E68A-A1B7-45A5-88B4-A93D15F13DCD}">
      <dsp:nvSpPr>
        <dsp:cNvPr id="0" name=""/>
        <dsp:cNvSpPr/>
      </dsp:nvSpPr>
      <dsp:spPr>
        <a:xfrm>
          <a:off x="0" y="3187087"/>
          <a:ext cx="6173409" cy="0"/>
        </a:xfrm>
        <a:prstGeom prst="line">
          <a:avLst/>
        </a:prstGeom>
        <a:solidFill>
          <a:schemeClr val="accent2">
            <a:hueOff val="-239967"/>
            <a:satOff val="-29031"/>
            <a:lumOff val="-13882"/>
            <a:alphaOff val="0"/>
          </a:schemeClr>
        </a:solidFill>
        <a:ln w="12700" cap="flat" cmpd="sng" algn="ctr">
          <a:solidFill>
            <a:schemeClr val="accent2">
              <a:hueOff val="-239967"/>
              <a:satOff val="-29031"/>
              <a:lumOff val="-1388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143D4E-C130-407A-866C-52E662E6FA93}">
      <dsp:nvSpPr>
        <dsp:cNvPr id="0" name=""/>
        <dsp:cNvSpPr/>
      </dsp:nvSpPr>
      <dsp:spPr>
        <a:xfrm>
          <a:off x="0" y="3187087"/>
          <a:ext cx="6173409" cy="530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-Read TDS sensor data</a:t>
          </a:r>
        </a:p>
      </dsp:txBody>
      <dsp:txXfrm>
        <a:off x="0" y="3187087"/>
        <a:ext cx="6173409" cy="530705"/>
      </dsp:txXfrm>
    </dsp:sp>
    <dsp:sp modelId="{9726D08B-9773-4858-82AA-CC4FE736E87C}">
      <dsp:nvSpPr>
        <dsp:cNvPr id="0" name=""/>
        <dsp:cNvSpPr/>
      </dsp:nvSpPr>
      <dsp:spPr>
        <a:xfrm>
          <a:off x="0" y="3717793"/>
          <a:ext cx="6173409" cy="0"/>
        </a:xfrm>
        <a:prstGeom prst="line">
          <a:avLst/>
        </a:prstGeom>
        <a:solidFill>
          <a:schemeClr val="accent2">
            <a:hueOff val="-279962"/>
            <a:satOff val="-33870"/>
            <a:lumOff val="-16196"/>
            <a:alphaOff val="0"/>
          </a:schemeClr>
        </a:solidFill>
        <a:ln w="12700" cap="flat" cmpd="sng" algn="ctr">
          <a:solidFill>
            <a:schemeClr val="accent2">
              <a:hueOff val="-279962"/>
              <a:satOff val="-33870"/>
              <a:lumOff val="-1619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9401AB-6BB0-4296-A36D-F6BC22DC104A}">
      <dsp:nvSpPr>
        <dsp:cNvPr id="0" name=""/>
        <dsp:cNvSpPr/>
      </dsp:nvSpPr>
      <dsp:spPr>
        <a:xfrm>
          <a:off x="0" y="3717793"/>
          <a:ext cx="6173409" cy="530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-Read temperature sensor data</a:t>
          </a:r>
        </a:p>
      </dsp:txBody>
      <dsp:txXfrm>
        <a:off x="0" y="3717793"/>
        <a:ext cx="6173409" cy="530705"/>
      </dsp:txXfrm>
    </dsp:sp>
    <dsp:sp modelId="{21237DD3-E418-4C7D-8F83-45918E75F483}">
      <dsp:nvSpPr>
        <dsp:cNvPr id="0" name=""/>
        <dsp:cNvSpPr/>
      </dsp:nvSpPr>
      <dsp:spPr>
        <a:xfrm>
          <a:off x="0" y="4248498"/>
          <a:ext cx="6173409" cy="0"/>
        </a:xfrm>
        <a:prstGeom prst="line">
          <a:avLst/>
        </a:prstGeom>
        <a:solidFill>
          <a:schemeClr val="accent2">
            <a:hueOff val="-319956"/>
            <a:satOff val="-38708"/>
            <a:lumOff val="-18510"/>
            <a:alphaOff val="0"/>
          </a:schemeClr>
        </a:solidFill>
        <a:ln w="12700" cap="flat" cmpd="sng" algn="ctr">
          <a:solidFill>
            <a:schemeClr val="accent2">
              <a:hueOff val="-319956"/>
              <a:satOff val="-38708"/>
              <a:lumOff val="-1851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2CBEF6-393E-4AFB-82DB-E6677F920918}">
      <dsp:nvSpPr>
        <dsp:cNvPr id="0" name=""/>
        <dsp:cNvSpPr/>
      </dsp:nvSpPr>
      <dsp:spPr>
        <a:xfrm>
          <a:off x="0" y="4248498"/>
          <a:ext cx="6173409" cy="530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-Read water level sensor data</a:t>
          </a:r>
        </a:p>
      </dsp:txBody>
      <dsp:txXfrm>
        <a:off x="0" y="4248498"/>
        <a:ext cx="6173409" cy="530705"/>
      </dsp:txXfrm>
    </dsp:sp>
    <dsp:sp modelId="{B1BD8A92-5DBE-46B5-924F-374DC10C6C7D}">
      <dsp:nvSpPr>
        <dsp:cNvPr id="0" name=""/>
        <dsp:cNvSpPr/>
      </dsp:nvSpPr>
      <dsp:spPr>
        <a:xfrm>
          <a:off x="0" y="4779204"/>
          <a:ext cx="6173409" cy="0"/>
        </a:xfrm>
        <a:prstGeom prst="line">
          <a:avLst/>
        </a:prstGeom>
        <a:solidFill>
          <a:schemeClr val="accent2">
            <a:hueOff val="-359951"/>
            <a:satOff val="-43547"/>
            <a:lumOff val="-20823"/>
            <a:alphaOff val="0"/>
          </a:schemeClr>
        </a:solidFill>
        <a:ln w="12700" cap="flat" cmpd="sng" algn="ctr">
          <a:solidFill>
            <a:schemeClr val="accent2">
              <a:hueOff val="-359951"/>
              <a:satOff val="-43547"/>
              <a:lumOff val="-2082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0F5C28-C916-4897-B6E3-CC999028770B}">
      <dsp:nvSpPr>
        <dsp:cNvPr id="0" name=""/>
        <dsp:cNvSpPr/>
      </dsp:nvSpPr>
      <dsp:spPr>
        <a:xfrm>
          <a:off x="0" y="4779204"/>
          <a:ext cx="6173409" cy="530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-Transmit sensor data to central processing unit</a:t>
          </a:r>
        </a:p>
      </dsp:txBody>
      <dsp:txXfrm>
        <a:off x="0" y="4779204"/>
        <a:ext cx="6173409" cy="530705"/>
      </dsp:txXfrm>
    </dsp:sp>
    <dsp:sp modelId="{4346F4F6-8E86-4EBE-A5C6-C4524D74F29A}">
      <dsp:nvSpPr>
        <dsp:cNvPr id="0" name=""/>
        <dsp:cNvSpPr/>
      </dsp:nvSpPr>
      <dsp:spPr>
        <a:xfrm>
          <a:off x="0" y="5309910"/>
          <a:ext cx="6173409" cy="0"/>
        </a:xfrm>
        <a:prstGeom prst="line">
          <a:avLst/>
        </a:prstGeom>
        <a:solidFill>
          <a:schemeClr val="accent2">
            <a:hueOff val="-399945"/>
            <a:satOff val="-48385"/>
            <a:lumOff val="-23137"/>
            <a:alphaOff val="0"/>
          </a:schemeClr>
        </a:solidFill>
        <a:ln w="12700" cap="flat" cmpd="sng" algn="ctr">
          <a:solidFill>
            <a:schemeClr val="accent2">
              <a:hueOff val="-399945"/>
              <a:satOff val="-48385"/>
              <a:lumOff val="-2313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9A7F947-D973-41CC-A882-144B51367B6D}">
      <dsp:nvSpPr>
        <dsp:cNvPr id="0" name=""/>
        <dsp:cNvSpPr/>
      </dsp:nvSpPr>
      <dsp:spPr>
        <a:xfrm>
          <a:off x="0" y="5309910"/>
          <a:ext cx="6173409" cy="5307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-Delay (to control reading frequency)</a:t>
          </a:r>
        </a:p>
      </dsp:txBody>
      <dsp:txXfrm>
        <a:off x="0" y="5309910"/>
        <a:ext cx="6173409" cy="53070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42923E-0964-4FD0-AEC2-E2578540C205}">
      <dsp:nvSpPr>
        <dsp:cNvPr id="0" name=""/>
        <dsp:cNvSpPr/>
      </dsp:nvSpPr>
      <dsp:spPr>
        <a:xfrm>
          <a:off x="0" y="1612"/>
          <a:ext cx="10515600" cy="81707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347072F-85E1-42ED-B135-2F992B81B11A}">
      <dsp:nvSpPr>
        <dsp:cNvPr id="0" name=""/>
        <dsp:cNvSpPr/>
      </dsp:nvSpPr>
      <dsp:spPr>
        <a:xfrm>
          <a:off x="247165" y="185454"/>
          <a:ext cx="449391" cy="44939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2F5188B-5C25-47E3-9E75-F5CA2F4E65D5}">
      <dsp:nvSpPr>
        <dsp:cNvPr id="0" name=""/>
        <dsp:cNvSpPr/>
      </dsp:nvSpPr>
      <dsp:spPr>
        <a:xfrm>
          <a:off x="943721" y="1612"/>
          <a:ext cx="9571878" cy="8170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474" tIns="86474" rIns="86474" bIns="86474" numCol="1" spcCol="1270" anchor="ctr" anchorCtr="0">
          <a:noAutofit/>
        </a:bodyPr>
        <a:lstStyle/>
        <a:p>
          <a:pPr marL="0" lvl="0" indent="0" algn="l" defTabSz="889000">
            <a:lnSpc>
              <a:spcPct val="100000"/>
            </a:lnSpc>
            <a:spcBef>
              <a:spcPct val="0"/>
            </a:spcBef>
            <a:spcAft>
              <a:spcPct val="35000"/>
            </a:spcAft>
            <a:buNone/>
          </a:pPr>
          <a:r>
            <a:rPr lang="en-US" sz="2000" b="1" kern="1200"/>
            <a:t>Sensor Initialization and Readings:</a:t>
          </a:r>
          <a:endParaRPr lang="en-US" sz="2000" kern="1200"/>
        </a:p>
      </dsp:txBody>
      <dsp:txXfrm>
        <a:off x="943721" y="1612"/>
        <a:ext cx="9571878" cy="817075"/>
      </dsp:txXfrm>
    </dsp:sp>
    <dsp:sp modelId="{8A3C2B39-F79A-49D7-9615-4FCB2F04F639}">
      <dsp:nvSpPr>
        <dsp:cNvPr id="0" name=""/>
        <dsp:cNvSpPr/>
      </dsp:nvSpPr>
      <dsp:spPr>
        <a:xfrm>
          <a:off x="0" y="1022956"/>
          <a:ext cx="10515600" cy="81707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1F7E04-630E-4674-83E1-4F739F57688B}">
      <dsp:nvSpPr>
        <dsp:cNvPr id="0" name=""/>
        <dsp:cNvSpPr/>
      </dsp:nvSpPr>
      <dsp:spPr>
        <a:xfrm>
          <a:off x="247165" y="1206798"/>
          <a:ext cx="449391" cy="44939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C578225-0403-468D-83D5-A42F0DE2ECE1}">
      <dsp:nvSpPr>
        <dsp:cNvPr id="0" name=""/>
        <dsp:cNvSpPr/>
      </dsp:nvSpPr>
      <dsp:spPr>
        <a:xfrm>
          <a:off x="943721" y="1022956"/>
          <a:ext cx="9571878" cy="8170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474" tIns="86474" rIns="86474" bIns="86474" numCol="1" spcCol="1270" anchor="ctr" anchorCtr="0">
          <a:noAutofit/>
        </a:bodyPr>
        <a:lstStyle/>
        <a:p>
          <a:pPr marL="0" lvl="0" indent="0" algn="l" defTabSz="889000">
            <a:lnSpc>
              <a:spcPct val="100000"/>
            </a:lnSpc>
            <a:spcBef>
              <a:spcPct val="0"/>
            </a:spcBef>
            <a:spcAft>
              <a:spcPct val="35000"/>
            </a:spcAft>
            <a:buNone/>
          </a:pPr>
          <a:r>
            <a:rPr lang="en-US" sz="2000" b="1" kern="1200"/>
            <a:t>Objective</a:t>
          </a:r>
          <a:r>
            <a:rPr lang="en-US" sz="2000" kern="1200"/>
            <a:t>: ensure sensor initialization correctly and provide accurate readings</a:t>
          </a:r>
        </a:p>
      </dsp:txBody>
      <dsp:txXfrm>
        <a:off x="943721" y="1022956"/>
        <a:ext cx="9571878" cy="817075"/>
      </dsp:txXfrm>
    </dsp:sp>
    <dsp:sp modelId="{00AD1886-E9C6-48E8-8620-FFC1DBDECFFE}">
      <dsp:nvSpPr>
        <dsp:cNvPr id="0" name=""/>
        <dsp:cNvSpPr/>
      </dsp:nvSpPr>
      <dsp:spPr>
        <a:xfrm>
          <a:off x="0" y="2044300"/>
          <a:ext cx="10515600" cy="81707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07F7D7-F27B-4CA8-B513-B21E0C0F6698}">
      <dsp:nvSpPr>
        <dsp:cNvPr id="0" name=""/>
        <dsp:cNvSpPr/>
      </dsp:nvSpPr>
      <dsp:spPr>
        <a:xfrm>
          <a:off x="247165" y="2228142"/>
          <a:ext cx="449391" cy="44939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3B98A20-E0E9-4487-8357-7E8C29972424}">
      <dsp:nvSpPr>
        <dsp:cNvPr id="0" name=""/>
        <dsp:cNvSpPr/>
      </dsp:nvSpPr>
      <dsp:spPr>
        <a:xfrm>
          <a:off x="943721" y="2044300"/>
          <a:ext cx="9571878" cy="8170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474" tIns="86474" rIns="86474" bIns="86474" numCol="1" spcCol="1270" anchor="ctr" anchorCtr="0">
          <a:noAutofit/>
        </a:bodyPr>
        <a:lstStyle/>
        <a:p>
          <a:pPr marL="0" lvl="0" indent="0" algn="l" defTabSz="889000">
            <a:lnSpc>
              <a:spcPct val="100000"/>
            </a:lnSpc>
            <a:spcBef>
              <a:spcPct val="0"/>
            </a:spcBef>
            <a:spcAft>
              <a:spcPct val="35000"/>
            </a:spcAft>
            <a:buNone/>
          </a:pPr>
          <a:r>
            <a:rPr lang="en-US" sz="2000" b="1" kern="1200"/>
            <a:t>Results</a:t>
          </a:r>
          <a:r>
            <a:rPr lang="en-US" sz="2000" kern="1200"/>
            <a:t>: All sensors initialize upon system startup without errors And Sensor readings remain consistent and stable without significant fluctuations</a:t>
          </a:r>
        </a:p>
      </dsp:txBody>
      <dsp:txXfrm>
        <a:off x="943721" y="2044300"/>
        <a:ext cx="9571878" cy="817075"/>
      </dsp:txXfrm>
    </dsp:sp>
    <dsp:sp modelId="{8DDD1D1C-5D12-4999-96AE-64ACBBA75C8E}">
      <dsp:nvSpPr>
        <dsp:cNvPr id="0" name=""/>
        <dsp:cNvSpPr/>
      </dsp:nvSpPr>
      <dsp:spPr>
        <a:xfrm rot="10800000" flipV="1">
          <a:off x="87384" y="3089413"/>
          <a:ext cx="10428215" cy="61419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F6C91A-48A9-488A-8CDB-128348B97B64}">
      <dsp:nvSpPr>
        <dsp:cNvPr id="0" name=""/>
        <dsp:cNvSpPr/>
      </dsp:nvSpPr>
      <dsp:spPr>
        <a:xfrm>
          <a:off x="117520" y="3249486"/>
          <a:ext cx="621297" cy="449391"/>
        </a:xfrm>
        <a:prstGeom prst="rect">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t="-19000" b="-19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9F72B4A-0B0E-47C4-A228-A79E50EDE066}">
      <dsp:nvSpPr>
        <dsp:cNvPr id="0" name=""/>
        <dsp:cNvSpPr/>
      </dsp:nvSpPr>
      <dsp:spPr>
        <a:xfrm>
          <a:off x="900029" y="3065644"/>
          <a:ext cx="9571878" cy="8170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474" tIns="86474" rIns="86474" bIns="86474" numCol="1" spcCol="1270" anchor="ctr" anchorCtr="0">
          <a:noAutofit/>
        </a:bodyPr>
        <a:lstStyle/>
        <a:p>
          <a:pPr marL="0" lvl="0" indent="0" algn="l" defTabSz="889000">
            <a:lnSpc>
              <a:spcPct val="100000"/>
            </a:lnSpc>
            <a:spcBef>
              <a:spcPct val="0"/>
            </a:spcBef>
            <a:spcAft>
              <a:spcPct val="35000"/>
            </a:spcAft>
            <a:buNone/>
          </a:pPr>
          <a:r>
            <a:rPr lang="en-US" sz="2000" b="1" kern="1200"/>
            <a:t>Stakeholder Needs Addressed</a:t>
          </a:r>
          <a:r>
            <a:rPr lang="en-US" sz="2000" kern="1200"/>
            <a:t>: Reliable sensor data to maintain optimal hydroponic conditions and ensure educational accuracy.</a:t>
          </a:r>
        </a:p>
      </dsp:txBody>
      <dsp:txXfrm>
        <a:off x="900029" y="3065644"/>
        <a:ext cx="9571878" cy="81707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AFFFA0-3538-4FF6-A232-421F08AA0039}">
      <dsp:nvSpPr>
        <dsp:cNvPr id="0" name=""/>
        <dsp:cNvSpPr/>
      </dsp:nvSpPr>
      <dsp:spPr>
        <a:xfrm>
          <a:off x="0" y="1805"/>
          <a:ext cx="10703169"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7F058C-6A7A-40A7-888E-AAB8EB4664E8}">
      <dsp:nvSpPr>
        <dsp:cNvPr id="0" name=""/>
        <dsp:cNvSpPr/>
      </dsp:nvSpPr>
      <dsp:spPr>
        <a:xfrm>
          <a:off x="276881" y="207750"/>
          <a:ext cx="503420" cy="5034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696B3A9-D05A-468A-9AA3-C71CC17C1A90}">
      <dsp:nvSpPr>
        <dsp:cNvPr id="0" name=""/>
        <dsp:cNvSpPr/>
      </dsp:nvSpPr>
      <dsp:spPr>
        <a:xfrm>
          <a:off x="1057183" y="1805"/>
          <a:ext cx="9645985"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889000">
            <a:lnSpc>
              <a:spcPct val="100000"/>
            </a:lnSpc>
            <a:spcBef>
              <a:spcPct val="0"/>
            </a:spcBef>
            <a:spcAft>
              <a:spcPct val="35000"/>
            </a:spcAft>
            <a:buNone/>
          </a:pPr>
          <a:r>
            <a:rPr lang="en-US" sz="2000" b="1" kern="1200"/>
            <a:t>Sensor Data Processing and Control Actions:</a:t>
          </a:r>
          <a:endParaRPr lang="en-US" sz="2000" kern="1200"/>
        </a:p>
      </dsp:txBody>
      <dsp:txXfrm>
        <a:off x="1057183" y="1805"/>
        <a:ext cx="9645985" cy="915310"/>
      </dsp:txXfrm>
    </dsp:sp>
    <dsp:sp modelId="{2CE757BA-EB92-4BA9-A688-794236EC1B64}">
      <dsp:nvSpPr>
        <dsp:cNvPr id="0" name=""/>
        <dsp:cNvSpPr/>
      </dsp:nvSpPr>
      <dsp:spPr>
        <a:xfrm>
          <a:off x="0" y="1145944"/>
          <a:ext cx="10703169"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A5E1197-E931-485B-8D2B-4F34BFF978C4}">
      <dsp:nvSpPr>
        <dsp:cNvPr id="0" name=""/>
        <dsp:cNvSpPr/>
      </dsp:nvSpPr>
      <dsp:spPr>
        <a:xfrm>
          <a:off x="276881" y="1351889"/>
          <a:ext cx="503420" cy="5034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69DCE9E-5FC7-4E8B-AC16-C6CE1E9915DB}">
      <dsp:nvSpPr>
        <dsp:cNvPr id="0" name=""/>
        <dsp:cNvSpPr/>
      </dsp:nvSpPr>
      <dsp:spPr>
        <a:xfrm>
          <a:off x="1057183" y="1145944"/>
          <a:ext cx="9645985"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889000">
            <a:lnSpc>
              <a:spcPct val="100000"/>
            </a:lnSpc>
            <a:spcBef>
              <a:spcPct val="0"/>
            </a:spcBef>
            <a:spcAft>
              <a:spcPct val="35000"/>
            </a:spcAft>
            <a:buNone/>
          </a:pPr>
          <a:r>
            <a:rPr lang="en-US" sz="2000" b="1" kern="1200"/>
            <a:t>Objective:</a:t>
          </a:r>
          <a:r>
            <a:rPr lang="en-US" sz="2000" kern="1200"/>
            <a:t> Validate system response to sensor data for controlling environmental parameters.</a:t>
          </a:r>
        </a:p>
      </dsp:txBody>
      <dsp:txXfrm>
        <a:off x="1057183" y="1145944"/>
        <a:ext cx="9645985" cy="915310"/>
      </dsp:txXfrm>
    </dsp:sp>
    <dsp:sp modelId="{A44A4419-0ADC-4DEB-8494-96EAA8D41A32}">
      <dsp:nvSpPr>
        <dsp:cNvPr id="0" name=""/>
        <dsp:cNvSpPr/>
      </dsp:nvSpPr>
      <dsp:spPr>
        <a:xfrm>
          <a:off x="0" y="2290082"/>
          <a:ext cx="10703169"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A1395E-743F-4B4E-A499-C60F7B61E80C}">
      <dsp:nvSpPr>
        <dsp:cNvPr id="0" name=""/>
        <dsp:cNvSpPr/>
      </dsp:nvSpPr>
      <dsp:spPr>
        <a:xfrm>
          <a:off x="276881" y="2496027"/>
          <a:ext cx="503420" cy="5034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8E5D83-B7A5-4AD1-BFFC-921038F4D3BC}">
      <dsp:nvSpPr>
        <dsp:cNvPr id="0" name=""/>
        <dsp:cNvSpPr/>
      </dsp:nvSpPr>
      <dsp:spPr>
        <a:xfrm>
          <a:off x="1057183" y="2290082"/>
          <a:ext cx="9645985"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889000">
            <a:lnSpc>
              <a:spcPct val="100000"/>
            </a:lnSpc>
            <a:spcBef>
              <a:spcPct val="0"/>
            </a:spcBef>
            <a:spcAft>
              <a:spcPct val="35000"/>
            </a:spcAft>
            <a:buNone/>
          </a:pPr>
          <a:r>
            <a:rPr lang="en-US" sz="2000" b="1" kern="1200"/>
            <a:t>Results:</a:t>
          </a:r>
          <a:r>
            <a:rPr lang="en-US" sz="2000" kern="1200"/>
            <a:t> System detects high TDS and temperature levels accurately and UI gauge adjusts colors accordingly.</a:t>
          </a:r>
        </a:p>
      </dsp:txBody>
      <dsp:txXfrm>
        <a:off x="1057183" y="2290082"/>
        <a:ext cx="9645985" cy="915310"/>
      </dsp:txXfrm>
    </dsp:sp>
    <dsp:sp modelId="{F3B99898-24E0-4E0F-81B2-6C38AD380A63}">
      <dsp:nvSpPr>
        <dsp:cNvPr id="0" name=""/>
        <dsp:cNvSpPr/>
      </dsp:nvSpPr>
      <dsp:spPr>
        <a:xfrm>
          <a:off x="0" y="3434221"/>
          <a:ext cx="10703169"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9FFADF-C138-4253-A2D5-40D18C03788B}">
      <dsp:nvSpPr>
        <dsp:cNvPr id="0" name=""/>
        <dsp:cNvSpPr/>
      </dsp:nvSpPr>
      <dsp:spPr>
        <a:xfrm>
          <a:off x="276881" y="3640166"/>
          <a:ext cx="503420" cy="50342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C07112-79B5-4FFC-A6D4-E3B3AFB5CCC2}">
      <dsp:nvSpPr>
        <dsp:cNvPr id="0" name=""/>
        <dsp:cNvSpPr/>
      </dsp:nvSpPr>
      <dsp:spPr>
        <a:xfrm>
          <a:off x="1057183" y="3434221"/>
          <a:ext cx="9645985"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889000">
            <a:lnSpc>
              <a:spcPct val="100000"/>
            </a:lnSpc>
            <a:spcBef>
              <a:spcPct val="0"/>
            </a:spcBef>
            <a:spcAft>
              <a:spcPct val="35000"/>
            </a:spcAft>
            <a:buNone/>
          </a:pPr>
          <a:r>
            <a:rPr lang="en-US" sz="2000" b="1" kern="1200"/>
            <a:t>Stakeholder Needs Addressed:</a:t>
          </a:r>
          <a:r>
            <a:rPr lang="en-US" sz="2000" kern="1200"/>
            <a:t> Demonstrates system capability to maintain ideal growing conditions and teach students about automated control systems.</a:t>
          </a:r>
        </a:p>
      </dsp:txBody>
      <dsp:txXfrm>
        <a:off x="1057183" y="3434221"/>
        <a:ext cx="9645985" cy="91531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54A142-1DFE-40C9-8F4C-D786132BC15F}">
      <dsp:nvSpPr>
        <dsp:cNvPr id="0" name=""/>
        <dsp:cNvSpPr/>
      </dsp:nvSpPr>
      <dsp:spPr>
        <a:xfrm>
          <a:off x="0" y="1805"/>
          <a:ext cx="10515600" cy="91531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1070C9-93DD-423F-B95A-9B2E73A885D8}">
      <dsp:nvSpPr>
        <dsp:cNvPr id="0" name=""/>
        <dsp:cNvSpPr/>
      </dsp:nvSpPr>
      <dsp:spPr>
        <a:xfrm>
          <a:off x="276881" y="207750"/>
          <a:ext cx="503420" cy="5034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097242-8F64-4A0A-8253-6BF8F36C3016}">
      <dsp:nvSpPr>
        <dsp:cNvPr id="0" name=""/>
        <dsp:cNvSpPr/>
      </dsp:nvSpPr>
      <dsp:spPr>
        <a:xfrm>
          <a:off x="1057183" y="1805"/>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90000"/>
            </a:lnSpc>
            <a:spcBef>
              <a:spcPct val="0"/>
            </a:spcBef>
            <a:spcAft>
              <a:spcPct val="35000"/>
            </a:spcAft>
            <a:buNone/>
          </a:pPr>
          <a:r>
            <a:rPr lang="en-US" sz="2200" b="1" kern="1200"/>
            <a:t>User Interface and Feedback:</a:t>
          </a:r>
          <a:endParaRPr lang="en-US" sz="2200" kern="1200"/>
        </a:p>
      </dsp:txBody>
      <dsp:txXfrm>
        <a:off x="1057183" y="1805"/>
        <a:ext cx="9458416" cy="915310"/>
      </dsp:txXfrm>
    </dsp:sp>
    <dsp:sp modelId="{36043075-6424-45AD-8063-168378E78703}">
      <dsp:nvSpPr>
        <dsp:cNvPr id="0" name=""/>
        <dsp:cNvSpPr/>
      </dsp:nvSpPr>
      <dsp:spPr>
        <a:xfrm>
          <a:off x="0" y="1145944"/>
          <a:ext cx="10515600" cy="91531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57DA31-A84B-47CF-BF27-635A5399CF0F}">
      <dsp:nvSpPr>
        <dsp:cNvPr id="0" name=""/>
        <dsp:cNvSpPr/>
      </dsp:nvSpPr>
      <dsp:spPr>
        <a:xfrm>
          <a:off x="276881" y="1351889"/>
          <a:ext cx="503420" cy="5034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2235079-CCC2-4F41-AECB-FDC72453ECCC}">
      <dsp:nvSpPr>
        <dsp:cNvPr id="0" name=""/>
        <dsp:cNvSpPr/>
      </dsp:nvSpPr>
      <dsp:spPr>
        <a:xfrm>
          <a:off x="1057183" y="1145944"/>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90000"/>
            </a:lnSpc>
            <a:spcBef>
              <a:spcPct val="0"/>
            </a:spcBef>
            <a:spcAft>
              <a:spcPct val="35000"/>
            </a:spcAft>
            <a:buNone/>
          </a:pPr>
          <a:r>
            <a:rPr lang="en-US" sz="2200" b="1" kern="1200"/>
            <a:t>Objective:</a:t>
          </a:r>
          <a:r>
            <a:rPr lang="en-US" sz="2200" kern="1200"/>
            <a:t> Ensure user interface provides clear sensor data and actionable feedback.</a:t>
          </a:r>
        </a:p>
      </dsp:txBody>
      <dsp:txXfrm>
        <a:off x="1057183" y="1145944"/>
        <a:ext cx="9458416" cy="915310"/>
      </dsp:txXfrm>
    </dsp:sp>
    <dsp:sp modelId="{F10AC3CC-3B52-4B7A-A0DD-65EF53F1C535}">
      <dsp:nvSpPr>
        <dsp:cNvPr id="0" name=""/>
        <dsp:cNvSpPr/>
      </dsp:nvSpPr>
      <dsp:spPr>
        <a:xfrm>
          <a:off x="0" y="2290082"/>
          <a:ext cx="10515600" cy="91531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35DBAEE-6F09-46A9-AEC9-D869E87CC524}">
      <dsp:nvSpPr>
        <dsp:cNvPr id="0" name=""/>
        <dsp:cNvSpPr/>
      </dsp:nvSpPr>
      <dsp:spPr>
        <a:xfrm>
          <a:off x="276881" y="2496027"/>
          <a:ext cx="503420" cy="5034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A198981-E7D0-4786-8D7C-B2AB92041D1D}">
      <dsp:nvSpPr>
        <dsp:cNvPr id="0" name=""/>
        <dsp:cNvSpPr/>
      </dsp:nvSpPr>
      <dsp:spPr>
        <a:xfrm>
          <a:off x="1057183" y="2290082"/>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90000"/>
            </a:lnSpc>
            <a:spcBef>
              <a:spcPct val="0"/>
            </a:spcBef>
            <a:spcAft>
              <a:spcPct val="35000"/>
            </a:spcAft>
            <a:buNone/>
          </a:pPr>
          <a:r>
            <a:rPr lang="en-US" sz="2200" b="1" kern="1200"/>
            <a:t>Results:</a:t>
          </a:r>
          <a:r>
            <a:rPr lang="en-US" sz="2200" kern="1200"/>
            <a:t> Sensor readings (TDS, temperature, water level) are clearly displayed on the Node-red user interface in a user-friendly format.</a:t>
          </a:r>
        </a:p>
      </dsp:txBody>
      <dsp:txXfrm>
        <a:off x="1057183" y="2290082"/>
        <a:ext cx="9458416" cy="915310"/>
      </dsp:txXfrm>
    </dsp:sp>
    <dsp:sp modelId="{E1338E41-56FE-401F-B241-B5128D5A76FA}">
      <dsp:nvSpPr>
        <dsp:cNvPr id="0" name=""/>
        <dsp:cNvSpPr/>
      </dsp:nvSpPr>
      <dsp:spPr>
        <a:xfrm>
          <a:off x="0" y="3434221"/>
          <a:ext cx="10515600" cy="91531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4FEB16-5AA7-46A6-A295-4A26CB0409AA}">
      <dsp:nvSpPr>
        <dsp:cNvPr id="0" name=""/>
        <dsp:cNvSpPr/>
      </dsp:nvSpPr>
      <dsp:spPr>
        <a:xfrm>
          <a:off x="276881" y="3640166"/>
          <a:ext cx="503420" cy="50342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A856CDE-79E1-4B9A-A18C-6523E7043123}">
      <dsp:nvSpPr>
        <dsp:cNvPr id="0" name=""/>
        <dsp:cNvSpPr/>
      </dsp:nvSpPr>
      <dsp:spPr>
        <a:xfrm>
          <a:off x="1057183" y="3434221"/>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90000"/>
            </a:lnSpc>
            <a:spcBef>
              <a:spcPct val="0"/>
            </a:spcBef>
            <a:spcAft>
              <a:spcPct val="35000"/>
            </a:spcAft>
            <a:buNone/>
          </a:pPr>
          <a:r>
            <a:rPr lang="en-US" sz="2200" b="1" kern="1200"/>
            <a:t>Stakeholder Needs Addressed:</a:t>
          </a:r>
          <a:r>
            <a:rPr lang="en-US" sz="2200" kern="1200"/>
            <a:t> Enhances user experience for students to engage with sensor data and learn about system operation.</a:t>
          </a:r>
        </a:p>
      </dsp:txBody>
      <dsp:txXfrm>
        <a:off x="1057183" y="3434221"/>
        <a:ext cx="9458416" cy="91531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4.pn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7/11/2024</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79733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7/11/2024</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89450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7/11/2024</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08758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7/11/2024</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86157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7/11/2024</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93218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7/11/2024</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14143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7/11/2024</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13422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7/11/2024</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91516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7/11/2024</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31300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7/11/2024</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47352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7/11/2024</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00102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7/11/2024</a:t>
            </a:fld>
            <a:endParaRPr lang="en-US"/>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09440072"/>
      </p:ext>
    </p:extLst>
  </p:cSld>
  <p:clrMap bg1="lt1" tx1="dk1" bg2="lt2" tx2="dk2" accent1="accent1" accent2="accent2" accent3="accent3" accent4="accent4" accent5="accent5" accent6="accent6" hlink="hlink" folHlink="folHlink"/>
  <p:sldLayoutIdLst>
    <p:sldLayoutId id="2147483897" r:id="rId1"/>
    <p:sldLayoutId id="2147483898" r:id="rId2"/>
    <p:sldLayoutId id="2147483899" r:id="rId3"/>
    <p:sldLayoutId id="2147483900" r:id="rId4"/>
    <p:sldLayoutId id="2147483901" r:id="rId5"/>
    <p:sldLayoutId id="2147483895" r:id="rId6"/>
    <p:sldLayoutId id="2147483891" r:id="rId7"/>
    <p:sldLayoutId id="2147483892" r:id="rId8"/>
    <p:sldLayoutId id="2147483893" r:id="rId9"/>
    <p:sldLayoutId id="2147483894" r:id="rId10"/>
    <p:sldLayoutId id="2147483896"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0" name="Rectangle 149">
            <a:extLst>
              <a:ext uri="{FF2B5EF4-FFF2-40B4-BE49-F238E27FC236}">
                <a16:creationId xmlns:a16="http://schemas.microsoft.com/office/drawing/2014/main" id="{3A6C273A-38F2-4D34-98BF-47B248862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54" name="Rectangle 153">
            <a:extLst>
              <a:ext uri="{FF2B5EF4-FFF2-40B4-BE49-F238E27FC236}">
                <a16:creationId xmlns:a16="http://schemas.microsoft.com/office/drawing/2014/main" id="{2E2CF659-EE5D-432C-B47F-10AC4A48A3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55" name="Rectangle 154">
            <a:extLst>
              <a:ext uri="{FF2B5EF4-FFF2-40B4-BE49-F238E27FC236}">
                <a16:creationId xmlns:a16="http://schemas.microsoft.com/office/drawing/2014/main" id="{683AA549-1F0C-46E0-AAD8-DC3DC6CA61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C908D33B-3F1E-E848-90A8-163FBF89D768}"/>
              </a:ext>
            </a:extLst>
          </p:cNvPr>
          <p:cNvPicPr>
            <a:picLocks noChangeAspect="1"/>
          </p:cNvPicPr>
          <p:nvPr/>
        </p:nvPicPr>
        <p:blipFill rotWithShape="1">
          <a:blip r:embed="rId2">
            <a:alphaModFix amt="70000"/>
          </a:blip>
          <a:srcRect l="5" r="1" b="1"/>
          <a:stretch/>
        </p:blipFill>
        <p:spPr>
          <a:xfrm>
            <a:off x="20" y="10"/>
            <a:ext cx="12188932" cy="6856614"/>
          </a:xfrm>
          <a:prstGeom prst="rect">
            <a:avLst/>
          </a:prstGeom>
        </p:spPr>
      </p:pic>
      <p:grpSp>
        <p:nvGrpSpPr>
          <p:cNvPr id="156" name="Bottom Right">
            <a:extLst>
              <a:ext uri="{FF2B5EF4-FFF2-40B4-BE49-F238E27FC236}">
                <a16:creationId xmlns:a16="http://schemas.microsoft.com/office/drawing/2014/main" id="{7B2F7E43-35EC-4103-9D95-2ACDB00387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119" name="Graphic 157">
              <a:extLst>
                <a:ext uri="{FF2B5EF4-FFF2-40B4-BE49-F238E27FC236}">
                  <a16:creationId xmlns:a16="http://schemas.microsoft.com/office/drawing/2014/main" id="{4CBE545A-C704-48FA-8193-05D4FDAA210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121" name="Freeform: Shape 120">
                <a:extLst>
                  <a:ext uri="{FF2B5EF4-FFF2-40B4-BE49-F238E27FC236}">
                    <a16:creationId xmlns:a16="http://schemas.microsoft.com/office/drawing/2014/main" id="{DFC12F8B-A54C-43DD-B393-14555547B6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122" name="Freeform: Shape 121">
                <a:extLst>
                  <a:ext uri="{FF2B5EF4-FFF2-40B4-BE49-F238E27FC236}">
                    <a16:creationId xmlns:a16="http://schemas.microsoft.com/office/drawing/2014/main" id="{E3B33274-B053-4224-A5A0-B90126BFFF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123" name="Freeform: Shape 122">
                <a:extLst>
                  <a:ext uri="{FF2B5EF4-FFF2-40B4-BE49-F238E27FC236}">
                    <a16:creationId xmlns:a16="http://schemas.microsoft.com/office/drawing/2014/main" id="{1C7170C7-58C1-4C2A-BCB1-A35DA8E12D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124" name="Freeform: Shape 123">
                <a:extLst>
                  <a:ext uri="{FF2B5EF4-FFF2-40B4-BE49-F238E27FC236}">
                    <a16:creationId xmlns:a16="http://schemas.microsoft.com/office/drawing/2014/main" id="{5931EDD4-C978-4F30-9A9D-2C5D3B3E4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125" name="Freeform: Shape 124">
                <a:extLst>
                  <a:ext uri="{FF2B5EF4-FFF2-40B4-BE49-F238E27FC236}">
                    <a16:creationId xmlns:a16="http://schemas.microsoft.com/office/drawing/2014/main" id="{3E984CF3-8D55-4CD4-8256-69FDFE61C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126" name="Freeform: Shape 125">
                <a:extLst>
                  <a:ext uri="{FF2B5EF4-FFF2-40B4-BE49-F238E27FC236}">
                    <a16:creationId xmlns:a16="http://schemas.microsoft.com/office/drawing/2014/main" id="{E9CC4F5D-4692-4689-807E-46C4886AD3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157" name="Freeform: Shape 156">
                <a:extLst>
                  <a:ext uri="{FF2B5EF4-FFF2-40B4-BE49-F238E27FC236}">
                    <a16:creationId xmlns:a16="http://schemas.microsoft.com/office/drawing/2014/main" id="{B872E016-A490-4CAF-AAC9-3EE29CBD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120" name="Freeform: Shape 119">
              <a:extLst>
                <a:ext uri="{FF2B5EF4-FFF2-40B4-BE49-F238E27FC236}">
                  <a16:creationId xmlns:a16="http://schemas.microsoft.com/office/drawing/2014/main" id="{594A6B7E-847F-437A-BC2F-A78EE3F87D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29" name="Footer Placeholder 42">
            <a:extLst>
              <a:ext uri="{FF2B5EF4-FFF2-40B4-BE49-F238E27FC236}">
                <a16:creationId xmlns:a16="http://schemas.microsoft.com/office/drawing/2014/main" id="{03E51277-1095-412F-913B-8FA8021AA626}"/>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00" cap="all" spc="200">
              <a:latin typeface="Segoe UI Semilight" panose="020B0402040204020203" pitchFamily="34" charset="0"/>
              <a:cs typeface="Segoe UI Semilight" panose="020B0402040204020203" pitchFamily="34" charset="0"/>
            </a:endParaRPr>
          </a:p>
        </p:txBody>
      </p:sp>
      <p:grpSp>
        <p:nvGrpSpPr>
          <p:cNvPr id="131" name="Top Left">
            <a:extLst>
              <a:ext uri="{FF2B5EF4-FFF2-40B4-BE49-F238E27FC236}">
                <a16:creationId xmlns:a16="http://schemas.microsoft.com/office/drawing/2014/main" id="{96F2112D-BBBE-46A6-B66D-A3F02ED3284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87"/>
            <a:ext cx="7921775" cy="6887020"/>
            <a:chOff x="3662362" y="1504950"/>
            <a:chExt cx="4411694" cy="3835431"/>
          </a:xfrm>
          <a:noFill/>
        </p:grpSpPr>
        <p:sp>
          <p:nvSpPr>
            <p:cNvPr id="132" name="Freeform: Shape 131">
              <a:extLst>
                <a:ext uri="{FF2B5EF4-FFF2-40B4-BE49-F238E27FC236}">
                  <a16:creationId xmlns:a16="http://schemas.microsoft.com/office/drawing/2014/main" id="{712269F1-E4D6-4EEB-8A0F-059FAFC40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95342" y="1540859"/>
              <a:ext cx="2478714" cy="3799522"/>
            </a:xfrm>
            <a:custGeom>
              <a:avLst/>
              <a:gdLst>
                <a:gd name="connsiteX0" fmla="*/ 545711 w 2478714"/>
                <a:gd name="connsiteY0" fmla="*/ 3799523 h 3799522"/>
                <a:gd name="connsiteX1" fmla="*/ 280820 w 2478714"/>
                <a:gd name="connsiteY1" fmla="*/ 3178874 h 3799522"/>
                <a:gd name="connsiteX2" fmla="*/ 43076 w 2478714"/>
                <a:gd name="connsiteY2" fmla="*/ 2663762 h 3799522"/>
                <a:gd name="connsiteX3" fmla="*/ 3167 w 2478714"/>
                <a:gd name="connsiteY3" fmla="*/ 2344769 h 3799522"/>
                <a:gd name="connsiteX4" fmla="*/ 117943 w 2478714"/>
                <a:gd name="connsiteY4" fmla="*/ 1976723 h 3799522"/>
                <a:gd name="connsiteX5" fmla="*/ 224242 w 2478714"/>
                <a:gd name="connsiteY5" fmla="*/ 1744123 h 3799522"/>
                <a:gd name="connsiteX6" fmla="*/ 447222 w 2478714"/>
                <a:gd name="connsiteY6" fmla="*/ 1569244 h 3799522"/>
                <a:gd name="connsiteX7" fmla="*/ 708588 w 2478714"/>
                <a:gd name="connsiteY7" fmla="*/ 1598295 h 3799522"/>
                <a:gd name="connsiteX8" fmla="*/ 1024532 w 2478714"/>
                <a:gd name="connsiteY8" fmla="*/ 1741837 h 3799522"/>
                <a:gd name="connsiteX9" fmla="*/ 1538692 w 2478714"/>
                <a:gd name="connsiteY9" fmla="*/ 1773460 h 3799522"/>
                <a:gd name="connsiteX10" fmla="*/ 1869019 w 2478714"/>
                <a:gd name="connsiteY10" fmla="*/ 1650016 h 3799522"/>
                <a:gd name="connsiteX11" fmla="*/ 2124670 w 2478714"/>
                <a:gd name="connsiteY11" fmla="*/ 1515047 h 3799522"/>
                <a:gd name="connsiteX12" fmla="*/ 2334410 w 2478714"/>
                <a:gd name="connsiteY12" fmla="*/ 1305401 h 3799522"/>
                <a:gd name="connsiteX13" fmla="*/ 2430232 w 2478714"/>
                <a:gd name="connsiteY13" fmla="*/ 933164 h 3799522"/>
                <a:gd name="connsiteX14" fmla="*/ 2430232 w 2478714"/>
                <a:gd name="connsiteY14" fmla="*/ 571786 h 3799522"/>
                <a:gd name="connsiteX15" fmla="*/ 2445472 w 2478714"/>
                <a:gd name="connsiteY15" fmla="*/ 315659 h 3799522"/>
                <a:gd name="connsiteX16" fmla="*/ 2478714 w 2478714"/>
                <a:gd name="connsiteY16" fmla="*/ 0 h 3799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8714" h="3799522">
                  <a:moveTo>
                    <a:pt x="545711" y="3799523"/>
                  </a:moveTo>
                  <a:cubicBezTo>
                    <a:pt x="492847" y="3532346"/>
                    <a:pt x="330541" y="3270313"/>
                    <a:pt x="280820" y="3178874"/>
                  </a:cubicBezTo>
                  <a:cubicBezTo>
                    <a:pt x="190047" y="3012281"/>
                    <a:pt x="98988" y="2844832"/>
                    <a:pt x="43076" y="2663762"/>
                  </a:cubicBezTo>
                  <a:cubicBezTo>
                    <a:pt x="11072" y="2560130"/>
                    <a:pt x="-7882" y="2452402"/>
                    <a:pt x="3167" y="2344769"/>
                  </a:cubicBezTo>
                  <a:cubicBezTo>
                    <a:pt x="16311" y="2216468"/>
                    <a:pt x="71175" y="2097310"/>
                    <a:pt x="117943" y="1976723"/>
                  </a:cubicBezTo>
                  <a:cubicBezTo>
                    <a:pt x="148899" y="1896904"/>
                    <a:pt x="177569" y="1815751"/>
                    <a:pt x="224242" y="1744123"/>
                  </a:cubicBezTo>
                  <a:cubicBezTo>
                    <a:pt x="277677" y="1662017"/>
                    <a:pt x="352829" y="1593437"/>
                    <a:pt x="447222" y="1569244"/>
                  </a:cubicBezTo>
                  <a:cubicBezTo>
                    <a:pt x="534090" y="1547051"/>
                    <a:pt x="624387" y="1565910"/>
                    <a:pt x="708588" y="1598295"/>
                  </a:cubicBezTo>
                  <a:cubicBezTo>
                    <a:pt x="816697" y="1640015"/>
                    <a:pt x="915948" y="1701546"/>
                    <a:pt x="1024532" y="1741837"/>
                  </a:cubicBezTo>
                  <a:cubicBezTo>
                    <a:pt x="1188743" y="1802797"/>
                    <a:pt x="1367814" y="1811750"/>
                    <a:pt x="1538692" y="1773460"/>
                  </a:cubicBezTo>
                  <a:cubicBezTo>
                    <a:pt x="1653659" y="1747647"/>
                    <a:pt x="1761863" y="1699355"/>
                    <a:pt x="1869019" y="1650016"/>
                  </a:cubicBezTo>
                  <a:cubicBezTo>
                    <a:pt x="1956744" y="1609630"/>
                    <a:pt x="2044279" y="1568291"/>
                    <a:pt x="2124670" y="1515047"/>
                  </a:cubicBezTo>
                  <a:cubicBezTo>
                    <a:pt x="2208204" y="1459706"/>
                    <a:pt x="2282976" y="1391222"/>
                    <a:pt x="2334410" y="1305401"/>
                  </a:cubicBezTo>
                  <a:cubicBezTo>
                    <a:pt x="2401181" y="1194054"/>
                    <a:pt x="2423565" y="1063276"/>
                    <a:pt x="2430232" y="933164"/>
                  </a:cubicBezTo>
                  <a:cubicBezTo>
                    <a:pt x="2436423" y="812864"/>
                    <a:pt x="2428517" y="692277"/>
                    <a:pt x="2430232" y="571786"/>
                  </a:cubicBezTo>
                  <a:cubicBezTo>
                    <a:pt x="2431470" y="486251"/>
                    <a:pt x="2438233" y="400907"/>
                    <a:pt x="2445472" y="315659"/>
                  </a:cubicBezTo>
                  <a:cubicBezTo>
                    <a:pt x="2454426" y="210217"/>
                    <a:pt x="2463284" y="104680"/>
                    <a:pt x="2478714" y="0"/>
                  </a:cubicBezTo>
                </a:path>
              </a:pathLst>
            </a:custGeom>
            <a:noFill/>
            <a:ln w="9525" cap="rnd">
              <a:solidFill>
                <a:schemeClr val="bg2">
                  <a:alpha val="25000"/>
                </a:schemeClr>
              </a:solidFill>
              <a:prstDash val="lgDash"/>
              <a:round/>
            </a:ln>
          </p:spPr>
          <p:txBody>
            <a:bodyPr rtlCol="0" anchor="ctr"/>
            <a:lstStyle/>
            <a:p>
              <a:endParaRPr lang="en-US"/>
            </a:p>
          </p:txBody>
        </p:sp>
        <p:sp>
          <p:nvSpPr>
            <p:cNvPr id="133" name="Freeform: Shape 132">
              <a:extLst>
                <a:ext uri="{FF2B5EF4-FFF2-40B4-BE49-F238E27FC236}">
                  <a16:creationId xmlns:a16="http://schemas.microsoft.com/office/drawing/2014/main" id="{088D87B2-D2A4-4577-89DC-7AF275C017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982" y="2388008"/>
              <a:ext cx="2302192" cy="2952373"/>
            </a:xfrm>
            <a:custGeom>
              <a:avLst/>
              <a:gdLst>
                <a:gd name="connsiteX0" fmla="*/ 2302193 w 2302192"/>
                <a:gd name="connsiteY0" fmla="*/ 2952373 h 2952373"/>
                <a:gd name="connsiteX1" fmla="*/ 2022729 w 2302192"/>
                <a:gd name="connsiteY1" fmla="*/ 2442309 h 2952373"/>
                <a:gd name="connsiteX2" fmla="*/ 1834039 w 2302192"/>
                <a:gd name="connsiteY2" fmla="*/ 1937199 h 2952373"/>
                <a:gd name="connsiteX3" fmla="*/ 1789748 w 2302192"/>
                <a:gd name="connsiteY3" fmla="*/ 1609063 h 2952373"/>
                <a:gd name="connsiteX4" fmla="*/ 1870139 w 2302192"/>
                <a:gd name="connsiteY4" fmla="*/ 1183962 h 2952373"/>
                <a:gd name="connsiteX5" fmla="*/ 2021110 w 2302192"/>
                <a:gd name="connsiteY5" fmla="*/ 743621 h 2952373"/>
                <a:gd name="connsiteX6" fmla="*/ 2010061 w 2302192"/>
                <a:gd name="connsiteY6" fmla="*/ 342047 h 2952373"/>
                <a:gd name="connsiteX7" fmla="*/ 1867376 w 2302192"/>
                <a:gd name="connsiteY7" fmla="*/ 55440 h 2952373"/>
                <a:gd name="connsiteX8" fmla="*/ 1652683 w 2302192"/>
                <a:gd name="connsiteY8" fmla="*/ 2862 h 2952373"/>
                <a:gd name="connsiteX9" fmla="*/ 1295305 w 2302192"/>
                <a:gd name="connsiteY9" fmla="*/ 234129 h 2952373"/>
                <a:gd name="connsiteX10" fmla="*/ 812101 w 2302192"/>
                <a:gd name="connsiteY10" fmla="*/ 886401 h 2952373"/>
                <a:gd name="connsiteX11" fmla="*/ 668846 w 2302192"/>
                <a:gd name="connsiteY11" fmla="*/ 1126145 h 2952373"/>
                <a:gd name="connsiteX12" fmla="*/ 498443 w 2302192"/>
                <a:gd name="connsiteY12" fmla="*/ 1405799 h 2952373"/>
                <a:gd name="connsiteX13" fmla="*/ 355759 w 2302192"/>
                <a:gd name="connsiteY13" fmla="*/ 1634304 h 2952373"/>
                <a:gd name="connsiteX14" fmla="*/ 161449 w 2302192"/>
                <a:gd name="connsiteY14" fmla="*/ 1913576 h 2952373"/>
                <a:gd name="connsiteX15" fmla="*/ 0 w 2302192"/>
                <a:gd name="connsiteY15" fmla="*/ 2189802 h 295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02192" h="2952373">
                  <a:moveTo>
                    <a:pt x="2302193" y="2952373"/>
                  </a:moveTo>
                  <a:cubicBezTo>
                    <a:pt x="2141125" y="2809308"/>
                    <a:pt x="2070068" y="2504603"/>
                    <a:pt x="2022729" y="2442309"/>
                  </a:cubicBezTo>
                  <a:cubicBezTo>
                    <a:pt x="1884140" y="2259810"/>
                    <a:pt x="1887760" y="2160274"/>
                    <a:pt x="1834039" y="1937199"/>
                  </a:cubicBezTo>
                  <a:cubicBezTo>
                    <a:pt x="1808131" y="1829376"/>
                    <a:pt x="1789367" y="1719838"/>
                    <a:pt x="1789748" y="1609063"/>
                  </a:cubicBezTo>
                  <a:cubicBezTo>
                    <a:pt x="1790224" y="1464092"/>
                    <a:pt x="1822418" y="1321122"/>
                    <a:pt x="1870139" y="1183962"/>
                  </a:cubicBezTo>
                  <a:cubicBezTo>
                    <a:pt x="1921288" y="1036896"/>
                    <a:pt x="1991868" y="896307"/>
                    <a:pt x="2021110" y="743621"/>
                  </a:cubicBezTo>
                  <a:cubicBezTo>
                    <a:pt x="2046637" y="610842"/>
                    <a:pt x="2036921" y="474730"/>
                    <a:pt x="2010061" y="342047"/>
                  </a:cubicBezTo>
                  <a:cubicBezTo>
                    <a:pt x="1988058" y="233367"/>
                    <a:pt x="1954340" y="122210"/>
                    <a:pt x="1867376" y="55440"/>
                  </a:cubicBezTo>
                  <a:cubicBezTo>
                    <a:pt x="1806512" y="8767"/>
                    <a:pt x="1728883" y="-7140"/>
                    <a:pt x="1652683" y="2862"/>
                  </a:cubicBezTo>
                  <a:cubicBezTo>
                    <a:pt x="1508474" y="21816"/>
                    <a:pt x="1395984" y="127068"/>
                    <a:pt x="1295305" y="234129"/>
                  </a:cubicBezTo>
                  <a:cubicBezTo>
                    <a:pt x="1109377" y="431772"/>
                    <a:pt x="953453" y="654657"/>
                    <a:pt x="812101" y="886401"/>
                  </a:cubicBezTo>
                  <a:cubicBezTo>
                    <a:pt x="763619" y="965934"/>
                    <a:pt x="716566" y="1046230"/>
                    <a:pt x="668846" y="1126145"/>
                  </a:cubicBezTo>
                  <a:cubicBezTo>
                    <a:pt x="612839" y="1219871"/>
                    <a:pt x="555308" y="1312644"/>
                    <a:pt x="498443" y="1405799"/>
                  </a:cubicBezTo>
                  <a:cubicBezTo>
                    <a:pt x="451676" y="1482475"/>
                    <a:pt x="405289" y="1559342"/>
                    <a:pt x="355759" y="1634304"/>
                  </a:cubicBezTo>
                  <a:cubicBezTo>
                    <a:pt x="293275" y="1728887"/>
                    <a:pt x="225362" y="1819946"/>
                    <a:pt x="161449" y="1913576"/>
                  </a:cubicBezTo>
                  <a:cubicBezTo>
                    <a:pt x="86487" y="2023495"/>
                    <a:pt x="0" y="2189802"/>
                    <a:pt x="0" y="2189802"/>
                  </a:cubicBezTo>
                </a:path>
              </a:pathLst>
            </a:custGeom>
            <a:noFill/>
            <a:ln w="9525" cap="rnd">
              <a:solidFill>
                <a:schemeClr val="bg2">
                  <a:alpha val="25000"/>
                </a:schemeClr>
              </a:solidFill>
              <a:prstDash val="lgDash"/>
              <a:round/>
            </a:ln>
          </p:spPr>
          <p:txBody>
            <a:bodyPr rtlCol="0" anchor="ctr"/>
            <a:lstStyle/>
            <a:p>
              <a:endParaRPr lang="en-US"/>
            </a:p>
          </p:txBody>
        </p:sp>
        <p:grpSp>
          <p:nvGrpSpPr>
            <p:cNvPr id="134" name="Graphic 3">
              <a:extLst>
                <a:ext uri="{FF2B5EF4-FFF2-40B4-BE49-F238E27FC236}">
                  <a16:creationId xmlns:a16="http://schemas.microsoft.com/office/drawing/2014/main" id="{96F2112D-BBBE-46A6-B66D-A3F02ED3284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62362" y="1504950"/>
              <a:ext cx="1913000" cy="3816381"/>
              <a:chOff x="3662362" y="1504950"/>
              <a:chExt cx="1913000" cy="3816381"/>
            </a:xfrm>
            <a:noFill/>
          </p:grpSpPr>
          <p:sp>
            <p:nvSpPr>
              <p:cNvPr id="145" name="Freeform: Shape 144">
                <a:extLst>
                  <a:ext uri="{FF2B5EF4-FFF2-40B4-BE49-F238E27FC236}">
                    <a16:creationId xmlns:a16="http://schemas.microsoft.com/office/drawing/2014/main" id="{ACCB55F8-F950-431F-9B90-688950D9F3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62362" y="1504950"/>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146" name="Freeform: Shape 145">
                <a:extLst>
                  <a:ext uri="{FF2B5EF4-FFF2-40B4-BE49-F238E27FC236}">
                    <a16:creationId xmlns:a16="http://schemas.microsoft.com/office/drawing/2014/main" id="{27D0AA11-2E4E-479C-B953-547285E724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62362" y="1504950"/>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147" name="Freeform: Shape 146">
                <a:extLst>
                  <a:ext uri="{FF2B5EF4-FFF2-40B4-BE49-F238E27FC236}">
                    <a16:creationId xmlns:a16="http://schemas.microsoft.com/office/drawing/2014/main" id="{90D86C66-EDF0-4ABB-87F4-A2882A2E02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791" y="3466048"/>
                <a:ext cx="1604295" cy="1847472"/>
              </a:xfrm>
              <a:custGeom>
                <a:avLst/>
                <a:gdLst>
                  <a:gd name="connsiteX0" fmla="*/ 1604296 w 1604295"/>
                  <a:gd name="connsiteY0" fmla="*/ 1847472 h 1847472"/>
                  <a:gd name="connsiteX1" fmla="*/ 1517809 w 1604295"/>
                  <a:gd name="connsiteY1" fmla="*/ 1544292 h 1847472"/>
                  <a:gd name="connsiteX2" fmla="*/ 1394841 w 1604295"/>
                  <a:gd name="connsiteY2" fmla="*/ 1183771 h 1847472"/>
                  <a:gd name="connsiteX3" fmla="*/ 1318355 w 1604295"/>
                  <a:gd name="connsiteY3" fmla="*/ 695233 h 1847472"/>
                  <a:gd name="connsiteX4" fmla="*/ 1359884 w 1604295"/>
                  <a:gd name="connsiteY4" fmla="*/ 397863 h 1847472"/>
                  <a:gd name="connsiteX5" fmla="*/ 1359884 w 1604295"/>
                  <a:gd name="connsiteY5" fmla="*/ 236700 h 1847472"/>
                  <a:gd name="connsiteX6" fmla="*/ 1351598 w 1604295"/>
                  <a:gd name="connsiteY6" fmla="*/ 67250 h 1847472"/>
                  <a:gd name="connsiteX7" fmla="*/ 1316641 w 1604295"/>
                  <a:gd name="connsiteY7" fmla="*/ 10767 h 1847472"/>
                  <a:gd name="connsiteX8" fmla="*/ 1195292 w 1604295"/>
                  <a:gd name="connsiteY8" fmla="*/ 34008 h 1847472"/>
                  <a:gd name="connsiteX9" fmla="*/ 1005745 w 1604295"/>
                  <a:gd name="connsiteY9" fmla="*/ 254988 h 1847472"/>
                  <a:gd name="connsiteX10" fmla="*/ 763048 w 1604295"/>
                  <a:gd name="connsiteY10" fmla="*/ 587315 h 1847472"/>
                  <a:gd name="connsiteX11" fmla="*/ 548640 w 1604295"/>
                  <a:gd name="connsiteY11" fmla="*/ 861444 h 1847472"/>
                  <a:gd name="connsiteX12" fmla="*/ 328803 w 1604295"/>
                  <a:gd name="connsiteY12" fmla="*/ 1145480 h 1847472"/>
                  <a:gd name="connsiteX13" fmla="*/ 0 w 1604295"/>
                  <a:gd name="connsiteY13" fmla="*/ 1607157 h 18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04295" h="1847472">
                    <a:moveTo>
                      <a:pt x="1604296" y="1847472"/>
                    </a:moveTo>
                    <a:cubicBezTo>
                      <a:pt x="1573721" y="1753270"/>
                      <a:pt x="1548479" y="1638399"/>
                      <a:pt x="1517809" y="1544292"/>
                    </a:cubicBezTo>
                    <a:cubicBezTo>
                      <a:pt x="1478471" y="1423515"/>
                      <a:pt x="1432846" y="1304929"/>
                      <a:pt x="1394841" y="1183771"/>
                    </a:cubicBezTo>
                    <a:cubicBezTo>
                      <a:pt x="1345025" y="1024893"/>
                      <a:pt x="1305497" y="860778"/>
                      <a:pt x="1318355" y="695233"/>
                    </a:cubicBezTo>
                    <a:cubicBezTo>
                      <a:pt x="1326071" y="595316"/>
                      <a:pt x="1353312" y="497780"/>
                      <a:pt x="1359884" y="397863"/>
                    </a:cubicBezTo>
                    <a:cubicBezTo>
                      <a:pt x="1363409" y="344237"/>
                      <a:pt x="1359503" y="290421"/>
                      <a:pt x="1359884" y="236700"/>
                    </a:cubicBezTo>
                    <a:cubicBezTo>
                      <a:pt x="1360265" y="179740"/>
                      <a:pt x="1366076" y="122114"/>
                      <a:pt x="1351598" y="67250"/>
                    </a:cubicBezTo>
                    <a:cubicBezTo>
                      <a:pt x="1345692" y="44866"/>
                      <a:pt x="1335691" y="23530"/>
                      <a:pt x="1316641" y="10767"/>
                    </a:cubicBezTo>
                    <a:cubicBezTo>
                      <a:pt x="1279874" y="-13998"/>
                      <a:pt x="1233202" y="8290"/>
                      <a:pt x="1195292" y="34008"/>
                    </a:cubicBezTo>
                    <a:cubicBezTo>
                      <a:pt x="1114330" y="89062"/>
                      <a:pt x="1060990" y="173644"/>
                      <a:pt x="1005745" y="254988"/>
                    </a:cubicBezTo>
                    <a:cubicBezTo>
                      <a:pt x="928688" y="368526"/>
                      <a:pt x="847058" y="478825"/>
                      <a:pt x="763048" y="587315"/>
                    </a:cubicBezTo>
                    <a:cubicBezTo>
                      <a:pt x="691991" y="679041"/>
                      <a:pt x="621697" y="771338"/>
                      <a:pt x="548640" y="861444"/>
                    </a:cubicBezTo>
                    <a:cubicBezTo>
                      <a:pt x="425672" y="1012987"/>
                      <a:pt x="453866" y="995747"/>
                      <a:pt x="328803" y="1145480"/>
                    </a:cubicBezTo>
                    <a:cubicBezTo>
                      <a:pt x="294418" y="1186628"/>
                      <a:pt x="21146" y="1558103"/>
                      <a:pt x="0" y="1607157"/>
                    </a:cubicBezTo>
                  </a:path>
                </a:pathLst>
              </a:custGeom>
              <a:noFill/>
              <a:ln w="9525" cap="rnd">
                <a:solidFill>
                  <a:schemeClr val="bg2">
                    <a:alpha val="25000"/>
                  </a:schemeClr>
                </a:solidFill>
                <a:prstDash val="lgDash"/>
                <a:round/>
              </a:ln>
            </p:spPr>
            <p:txBody>
              <a:bodyPr rtlCol="0" anchor="ctr"/>
              <a:lstStyle/>
              <a:p>
                <a:endParaRPr lang="en-US"/>
              </a:p>
            </p:txBody>
          </p:sp>
          <p:sp>
            <p:nvSpPr>
              <p:cNvPr id="148" name="Freeform: Shape 147">
                <a:extLst>
                  <a:ext uri="{FF2B5EF4-FFF2-40B4-BE49-F238E27FC236}">
                    <a16:creationId xmlns:a16="http://schemas.microsoft.com/office/drawing/2014/main" id="{D026082B-E695-4987-8C03-332366C6C9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83507" y="3153822"/>
                <a:ext cx="1223105" cy="1676495"/>
              </a:xfrm>
              <a:custGeom>
                <a:avLst/>
                <a:gdLst>
                  <a:gd name="connsiteX0" fmla="*/ 1223105 w 1223105"/>
                  <a:gd name="connsiteY0" fmla="*/ 0 h 1676495"/>
                  <a:gd name="connsiteX1" fmla="*/ 1000792 w 1223105"/>
                  <a:gd name="connsiteY1" fmla="*/ 254794 h 1676495"/>
                  <a:gd name="connsiteX2" fmla="*/ 744760 w 1223105"/>
                  <a:gd name="connsiteY2" fmla="*/ 651891 h 1676495"/>
                  <a:gd name="connsiteX3" fmla="*/ 345758 w 1223105"/>
                  <a:gd name="connsiteY3" fmla="*/ 1231773 h 1676495"/>
                  <a:gd name="connsiteX4" fmla="*/ 0 w 1223105"/>
                  <a:gd name="connsiteY4" fmla="*/ 1676495 h 1676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1676495">
                    <a:moveTo>
                      <a:pt x="1223105" y="0"/>
                    </a:moveTo>
                    <a:cubicBezTo>
                      <a:pt x="1136523" y="72771"/>
                      <a:pt x="1066324" y="162401"/>
                      <a:pt x="1000792" y="254794"/>
                    </a:cubicBezTo>
                    <a:cubicBezTo>
                      <a:pt x="909733" y="383286"/>
                      <a:pt x="827723" y="517970"/>
                      <a:pt x="744760" y="651891"/>
                    </a:cubicBezTo>
                    <a:cubicBezTo>
                      <a:pt x="621030" y="851726"/>
                      <a:pt x="497777" y="1052608"/>
                      <a:pt x="345758" y="1231773"/>
                    </a:cubicBezTo>
                    <a:cubicBezTo>
                      <a:pt x="248888" y="1345978"/>
                      <a:pt x="61722" y="1540764"/>
                      <a:pt x="0" y="1676495"/>
                    </a:cubicBezTo>
                  </a:path>
                </a:pathLst>
              </a:custGeom>
              <a:noFill/>
              <a:ln w="9525" cap="rnd">
                <a:solidFill>
                  <a:schemeClr val="bg2">
                    <a:alpha val="25000"/>
                  </a:schemeClr>
                </a:solidFill>
                <a:prstDash val="lgDash"/>
                <a:round/>
              </a:ln>
            </p:spPr>
            <p:txBody>
              <a:bodyPr rtlCol="0" anchor="ctr"/>
              <a:lstStyle/>
              <a:p>
                <a:endParaRPr lang="en-US"/>
              </a:p>
            </p:txBody>
          </p:sp>
          <p:sp>
            <p:nvSpPr>
              <p:cNvPr id="149" name="Freeform: Shape 148">
                <a:extLst>
                  <a:ext uri="{FF2B5EF4-FFF2-40B4-BE49-F238E27FC236}">
                    <a16:creationId xmlns:a16="http://schemas.microsoft.com/office/drawing/2014/main" id="{461A8835-D9FC-4CAB-AF19-A5513B17BA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6517" y="3097027"/>
                <a:ext cx="668845" cy="2224304"/>
              </a:xfrm>
              <a:custGeom>
                <a:avLst/>
                <a:gdLst>
                  <a:gd name="connsiteX0" fmla="*/ 668846 w 668845"/>
                  <a:gd name="connsiteY0" fmla="*/ 2224305 h 2224304"/>
                  <a:gd name="connsiteX1" fmla="*/ 486918 w 668845"/>
                  <a:gd name="connsiteY1" fmla="*/ 1944365 h 2224304"/>
                  <a:gd name="connsiteX2" fmla="*/ 376809 w 668845"/>
                  <a:gd name="connsiteY2" fmla="*/ 1659663 h 2224304"/>
                  <a:gd name="connsiteX3" fmla="*/ 319373 w 668845"/>
                  <a:gd name="connsiteY3" fmla="*/ 1425157 h 2224304"/>
                  <a:gd name="connsiteX4" fmla="*/ 264319 w 668845"/>
                  <a:gd name="connsiteY4" fmla="*/ 1130834 h 2224304"/>
                  <a:gd name="connsiteX5" fmla="*/ 278702 w 668845"/>
                  <a:gd name="connsiteY5" fmla="*/ 882041 h 2224304"/>
                  <a:gd name="connsiteX6" fmla="*/ 302609 w 668845"/>
                  <a:gd name="connsiteY6" fmla="*/ 736118 h 2224304"/>
                  <a:gd name="connsiteX7" fmla="*/ 360045 w 668845"/>
                  <a:gd name="connsiteY7" fmla="*/ 444177 h 2224304"/>
                  <a:gd name="connsiteX8" fmla="*/ 386334 w 668845"/>
                  <a:gd name="connsiteY8" fmla="*/ 233675 h 2224304"/>
                  <a:gd name="connsiteX9" fmla="*/ 0 w 668845"/>
                  <a:gd name="connsiteY9" fmla="*/ 56795 h 2224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8845" h="2224304">
                    <a:moveTo>
                      <a:pt x="668846" y="2224305"/>
                    </a:moveTo>
                    <a:cubicBezTo>
                      <a:pt x="599218" y="2137151"/>
                      <a:pt x="537210" y="2043996"/>
                      <a:pt x="486918" y="1944365"/>
                    </a:cubicBezTo>
                    <a:cubicBezTo>
                      <a:pt x="441008" y="1853306"/>
                      <a:pt x="404717" y="1757770"/>
                      <a:pt x="376809" y="1659663"/>
                    </a:cubicBezTo>
                    <a:cubicBezTo>
                      <a:pt x="354806" y="1582224"/>
                      <a:pt x="337757" y="1503548"/>
                      <a:pt x="319373" y="1425157"/>
                    </a:cubicBezTo>
                    <a:cubicBezTo>
                      <a:pt x="296418" y="1327811"/>
                      <a:pt x="270510" y="1230657"/>
                      <a:pt x="264319" y="1130834"/>
                    </a:cubicBezTo>
                    <a:cubicBezTo>
                      <a:pt x="259080" y="1047681"/>
                      <a:pt x="266891" y="964528"/>
                      <a:pt x="278702" y="882041"/>
                    </a:cubicBezTo>
                    <a:cubicBezTo>
                      <a:pt x="285655" y="833274"/>
                      <a:pt x="293751" y="784601"/>
                      <a:pt x="302609" y="736118"/>
                    </a:cubicBezTo>
                    <a:cubicBezTo>
                      <a:pt x="320516" y="638582"/>
                      <a:pt x="339471" y="541237"/>
                      <a:pt x="360045" y="444177"/>
                    </a:cubicBezTo>
                    <a:cubicBezTo>
                      <a:pt x="374809" y="374549"/>
                      <a:pt x="389763" y="304541"/>
                      <a:pt x="386334" y="233675"/>
                    </a:cubicBezTo>
                    <a:cubicBezTo>
                      <a:pt x="383191" y="168809"/>
                      <a:pt x="391287" y="-120751"/>
                      <a:pt x="0" y="56795"/>
                    </a:cubicBezTo>
                  </a:path>
                </a:pathLst>
              </a:custGeom>
              <a:noFill/>
              <a:ln w="9525" cap="rnd">
                <a:solidFill>
                  <a:schemeClr val="bg2">
                    <a:alpha val="25000"/>
                  </a:schemeClr>
                </a:solidFill>
                <a:prstDash val="lgDash"/>
                <a:round/>
              </a:ln>
            </p:spPr>
            <p:txBody>
              <a:bodyPr rtlCol="0" anchor="ctr"/>
              <a:lstStyle/>
              <a:p>
                <a:endParaRPr lang="en-US"/>
              </a:p>
            </p:txBody>
          </p:sp>
        </p:grpSp>
        <p:sp>
          <p:nvSpPr>
            <p:cNvPr id="135" name="Freeform: Shape 134">
              <a:extLst>
                <a:ext uri="{FF2B5EF4-FFF2-40B4-BE49-F238E27FC236}">
                  <a16:creationId xmlns:a16="http://schemas.microsoft.com/office/drawing/2014/main" id="{54E6BA76-9515-415F-BAC9-76958DA6E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39145" y="4663452"/>
              <a:ext cx="1103852" cy="657879"/>
            </a:xfrm>
            <a:custGeom>
              <a:avLst/>
              <a:gdLst>
                <a:gd name="connsiteX0" fmla="*/ 1103852 w 1103852"/>
                <a:gd name="connsiteY0" fmla="*/ 657879 h 657879"/>
                <a:gd name="connsiteX1" fmla="*/ 883063 w 1103852"/>
                <a:gd name="connsiteY1" fmla="*/ 177724 h 657879"/>
                <a:gd name="connsiteX2" fmla="*/ 678085 w 1103852"/>
                <a:gd name="connsiteY2" fmla="*/ 17132 h 657879"/>
                <a:gd name="connsiteX3" fmla="*/ 461962 w 1103852"/>
                <a:gd name="connsiteY3" fmla="*/ 17132 h 657879"/>
                <a:gd name="connsiteX4" fmla="*/ 136398 w 1103852"/>
                <a:gd name="connsiteY4" fmla="*/ 267735 h 657879"/>
                <a:gd name="connsiteX5" fmla="*/ 0 w 1103852"/>
                <a:gd name="connsiteY5" fmla="*/ 650830 h 65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3852" h="657879">
                  <a:moveTo>
                    <a:pt x="1103852" y="657879"/>
                  </a:moveTo>
                  <a:cubicBezTo>
                    <a:pt x="1071563" y="576250"/>
                    <a:pt x="937546" y="246494"/>
                    <a:pt x="883063" y="177724"/>
                  </a:cubicBezTo>
                  <a:cubicBezTo>
                    <a:pt x="828104" y="108382"/>
                    <a:pt x="761238" y="46279"/>
                    <a:pt x="678085" y="17132"/>
                  </a:cubicBezTo>
                  <a:cubicBezTo>
                    <a:pt x="608171" y="-7347"/>
                    <a:pt x="533210" y="-4013"/>
                    <a:pt x="461962" y="17132"/>
                  </a:cubicBezTo>
                  <a:cubicBezTo>
                    <a:pt x="326898" y="57137"/>
                    <a:pt x="214027" y="150101"/>
                    <a:pt x="136398" y="267735"/>
                  </a:cubicBezTo>
                  <a:cubicBezTo>
                    <a:pt x="86773" y="343078"/>
                    <a:pt x="16764" y="562153"/>
                    <a:pt x="0" y="650830"/>
                  </a:cubicBezTo>
                </a:path>
              </a:pathLst>
            </a:custGeom>
            <a:noFill/>
            <a:ln w="9525" cap="rnd">
              <a:solidFill>
                <a:schemeClr val="bg2">
                  <a:alpha val="25000"/>
                </a:schemeClr>
              </a:solidFill>
              <a:prstDash val="lgDash"/>
              <a:round/>
            </a:ln>
          </p:spPr>
          <p:txBody>
            <a:bodyPr rtlCol="0" anchor="ctr"/>
            <a:lstStyle/>
            <a:p>
              <a:endParaRPr lang="en-US"/>
            </a:p>
          </p:txBody>
        </p:sp>
        <p:sp>
          <p:nvSpPr>
            <p:cNvPr id="136" name="Freeform: Shape 135">
              <a:extLst>
                <a:ext uri="{FF2B5EF4-FFF2-40B4-BE49-F238E27FC236}">
                  <a16:creationId xmlns:a16="http://schemas.microsoft.com/office/drawing/2014/main" id="{4C120B3D-CF1C-49AE-B5B4-6BF589737A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1521047"/>
              <a:ext cx="1271168" cy="2861881"/>
            </a:xfrm>
            <a:custGeom>
              <a:avLst/>
              <a:gdLst>
                <a:gd name="connsiteX0" fmla="*/ 0 w 1271168"/>
                <a:gd name="connsiteY0" fmla="*/ 2861882 h 2861881"/>
                <a:gd name="connsiteX1" fmla="*/ 115157 w 1271168"/>
                <a:gd name="connsiteY1" fmla="*/ 2685002 h 2861881"/>
                <a:gd name="connsiteX2" fmla="*/ 277178 w 1271168"/>
                <a:gd name="connsiteY2" fmla="*/ 2461070 h 2861881"/>
                <a:gd name="connsiteX3" fmla="*/ 421958 w 1271168"/>
                <a:gd name="connsiteY3" fmla="*/ 2209514 h 2861881"/>
                <a:gd name="connsiteX4" fmla="*/ 690848 w 1271168"/>
                <a:gd name="connsiteY4" fmla="*/ 1751267 h 2861881"/>
                <a:gd name="connsiteX5" fmla="*/ 830580 w 1271168"/>
                <a:gd name="connsiteY5" fmla="*/ 1451039 h 2861881"/>
                <a:gd name="connsiteX6" fmla="*/ 917067 w 1271168"/>
                <a:gd name="connsiteY6" fmla="*/ 1276541 h 2861881"/>
                <a:gd name="connsiteX7" fmla="*/ 1114901 w 1271168"/>
                <a:gd name="connsiteY7" fmla="*/ 965835 h 2861881"/>
                <a:gd name="connsiteX8" fmla="*/ 1204627 w 1271168"/>
                <a:gd name="connsiteY8" fmla="*/ 819626 h 2861881"/>
                <a:gd name="connsiteX9" fmla="*/ 1271111 w 1271168"/>
                <a:gd name="connsiteY9" fmla="*/ 585311 h 2861881"/>
                <a:gd name="connsiteX10" fmla="*/ 1128141 w 1271168"/>
                <a:gd name="connsiteY10" fmla="*/ 292894 h 2861881"/>
                <a:gd name="connsiteX11" fmla="*/ 882110 w 1271168"/>
                <a:gd name="connsiteY11" fmla="*/ 135065 h 2861881"/>
                <a:gd name="connsiteX12" fmla="*/ 574929 w 1271168"/>
                <a:gd name="connsiteY12" fmla="*/ 0 h 2861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1168" h="2861881">
                  <a:moveTo>
                    <a:pt x="0" y="2861882"/>
                  </a:moveTo>
                  <a:cubicBezTo>
                    <a:pt x="0" y="2861882"/>
                    <a:pt x="67151" y="2751201"/>
                    <a:pt x="115157" y="2685002"/>
                  </a:cubicBezTo>
                  <a:cubicBezTo>
                    <a:pt x="169259" y="2610326"/>
                    <a:pt x="226981" y="2538317"/>
                    <a:pt x="277178" y="2461070"/>
                  </a:cubicBezTo>
                  <a:cubicBezTo>
                    <a:pt x="329946" y="2379917"/>
                    <a:pt x="374142" y="2293715"/>
                    <a:pt x="421958" y="2209514"/>
                  </a:cubicBezTo>
                  <a:cubicBezTo>
                    <a:pt x="509492" y="2055495"/>
                    <a:pt x="609695" y="1908715"/>
                    <a:pt x="690848" y="1751267"/>
                  </a:cubicBezTo>
                  <a:cubicBezTo>
                    <a:pt x="741426" y="1653159"/>
                    <a:pt x="784670" y="1551432"/>
                    <a:pt x="830580" y="1451039"/>
                  </a:cubicBezTo>
                  <a:cubicBezTo>
                    <a:pt x="857631" y="1391984"/>
                    <a:pt x="885635" y="1333405"/>
                    <a:pt x="917067" y="1276541"/>
                  </a:cubicBezTo>
                  <a:cubicBezTo>
                    <a:pt x="976408" y="1169003"/>
                    <a:pt x="1046417" y="1067848"/>
                    <a:pt x="1114901" y="965835"/>
                  </a:cubicBezTo>
                  <a:cubicBezTo>
                    <a:pt x="1146810" y="918305"/>
                    <a:pt x="1177671" y="870109"/>
                    <a:pt x="1204627" y="819626"/>
                  </a:cubicBezTo>
                  <a:cubicBezTo>
                    <a:pt x="1243679" y="746665"/>
                    <a:pt x="1272635" y="667703"/>
                    <a:pt x="1271111" y="585311"/>
                  </a:cubicBezTo>
                  <a:cubicBezTo>
                    <a:pt x="1269111" y="473012"/>
                    <a:pt x="1209485" y="371284"/>
                    <a:pt x="1128141" y="292894"/>
                  </a:cubicBezTo>
                  <a:cubicBezTo>
                    <a:pt x="1057561" y="224790"/>
                    <a:pt x="971836" y="175260"/>
                    <a:pt x="882110" y="135065"/>
                  </a:cubicBezTo>
                  <a:cubicBezTo>
                    <a:pt x="779907" y="89249"/>
                    <a:pt x="672560" y="54673"/>
                    <a:pt x="574929" y="0"/>
                  </a:cubicBezTo>
                </a:path>
              </a:pathLst>
            </a:custGeom>
            <a:noFill/>
            <a:ln w="9525" cap="rnd">
              <a:solidFill>
                <a:schemeClr val="bg2">
                  <a:alpha val="25000"/>
                </a:schemeClr>
              </a:solidFill>
              <a:prstDash val="lgDash"/>
              <a:round/>
            </a:ln>
          </p:spPr>
          <p:txBody>
            <a:bodyPr rtlCol="0" anchor="ctr"/>
            <a:lstStyle/>
            <a:p>
              <a:endParaRPr lang="en-US"/>
            </a:p>
          </p:txBody>
        </p:sp>
        <p:sp>
          <p:nvSpPr>
            <p:cNvPr id="137" name="Freeform: Shape 136">
              <a:extLst>
                <a:ext uri="{FF2B5EF4-FFF2-40B4-BE49-F238E27FC236}">
                  <a16:creationId xmlns:a16="http://schemas.microsoft.com/office/drawing/2014/main" id="{5F7B6392-DF04-4EF6-A433-4A7A757D65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1536477"/>
              <a:ext cx="919096" cy="2636139"/>
            </a:xfrm>
            <a:custGeom>
              <a:avLst/>
              <a:gdLst>
                <a:gd name="connsiteX0" fmla="*/ 0 w 919096"/>
                <a:gd name="connsiteY0" fmla="*/ 2636139 h 2636139"/>
                <a:gd name="connsiteX1" fmla="*/ 274415 w 919096"/>
                <a:gd name="connsiteY1" fmla="*/ 2218277 h 2636139"/>
                <a:gd name="connsiteX2" fmla="*/ 607981 w 919096"/>
                <a:gd name="connsiteY2" fmla="*/ 1655921 h 2636139"/>
                <a:gd name="connsiteX3" fmla="*/ 792290 w 919096"/>
                <a:gd name="connsiteY3" fmla="*/ 1163003 h 2636139"/>
                <a:gd name="connsiteX4" fmla="*/ 914400 w 919096"/>
                <a:gd name="connsiteY4" fmla="*/ 808863 h 2636139"/>
                <a:gd name="connsiteX5" fmla="*/ 847344 w 919096"/>
                <a:gd name="connsiteY5" fmla="*/ 516922 h 2636139"/>
                <a:gd name="connsiteX6" fmla="*/ 610362 w 919096"/>
                <a:gd name="connsiteY6" fmla="*/ 366141 h 2636139"/>
                <a:gd name="connsiteX7" fmla="*/ 361379 w 919096"/>
                <a:gd name="connsiteY7" fmla="*/ 222599 h 2636139"/>
                <a:gd name="connsiteX8" fmla="*/ 67056 w 919096"/>
                <a:gd name="connsiteY8" fmla="*/ 0 h 26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9096" h="2636139">
                  <a:moveTo>
                    <a:pt x="0" y="2636139"/>
                  </a:moveTo>
                  <a:cubicBezTo>
                    <a:pt x="0" y="2636139"/>
                    <a:pt x="162020" y="2392394"/>
                    <a:pt x="274415" y="2218277"/>
                  </a:cubicBezTo>
                  <a:cubicBezTo>
                    <a:pt x="392906" y="2034730"/>
                    <a:pt x="518732" y="1854994"/>
                    <a:pt x="607981" y="1655921"/>
                  </a:cubicBezTo>
                  <a:cubicBezTo>
                    <a:pt x="679799" y="1495806"/>
                    <a:pt x="726091" y="1325594"/>
                    <a:pt x="792290" y="1163003"/>
                  </a:cubicBezTo>
                  <a:cubicBezTo>
                    <a:pt x="839724" y="1046607"/>
                    <a:pt x="897922" y="933164"/>
                    <a:pt x="914400" y="808863"/>
                  </a:cubicBezTo>
                  <a:cubicBezTo>
                    <a:pt x="928116" y="705326"/>
                    <a:pt x="913543" y="596932"/>
                    <a:pt x="847344" y="516922"/>
                  </a:cubicBezTo>
                  <a:cubicBezTo>
                    <a:pt x="786956" y="444056"/>
                    <a:pt x="696087" y="407956"/>
                    <a:pt x="610362" y="366141"/>
                  </a:cubicBezTo>
                  <a:cubicBezTo>
                    <a:pt x="524161" y="324136"/>
                    <a:pt x="442722" y="273272"/>
                    <a:pt x="361379" y="222599"/>
                  </a:cubicBezTo>
                  <a:cubicBezTo>
                    <a:pt x="245459" y="150400"/>
                    <a:pt x="126968" y="121348"/>
                    <a:pt x="67056" y="0"/>
                  </a:cubicBezTo>
                </a:path>
              </a:pathLst>
            </a:custGeom>
            <a:noFill/>
            <a:ln w="9525" cap="rnd">
              <a:solidFill>
                <a:schemeClr val="bg2">
                  <a:alpha val="25000"/>
                </a:schemeClr>
              </a:solidFill>
              <a:prstDash val="lgDash"/>
              <a:round/>
            </a:ln>
          </p:spPr>
          <p:txBody>
            <a:bodyPr rtlCol="0" anchor="ctr"/>
            <a:lstStyle/>
            <a:p>
              <a:endParaRPr lang="en-US"/>
            </a:p>
          </p:txBody>
        </p:sp>
        <p:sp>
          <p:nvSpPr>
            <p:cNvPr id="138" name="Freeform: Shape 137">
              <a:extLst>
                <a:ext uri="{FF2B5EF4-FFF2-40B4-BE49-F238E27FC236}">
                  <a16:creationId xmlns:a16="http://schemas.microsoft.com/office/drawing/2014/main" id="{CFB987BC-4338-4C63-8DB9-5CB9DC4890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1717738"/>
              <a:ext cx="625711" cy="2292381"/>
            </a:xfrm>
            <a:custGeom>
              <a:avLst/>
              <a:gdLst>
                <a:gd name="connsiteX0" fmla="*/ 0 w 625711"/>
                <a:gd name="connsiteY0" fmla="*/ 2292382 h 2292381"/>
                <a:gd name="connsiteX1" fmla="*/ 181070 w 625711"/>
                <a:gd name="connsiteY1" fmla="*/ 2019967 h 2292381"/>
                <a:gd name="connsiteX2" fmla="*/ 385000 w 625711"/>
                <a:gd name="connsiteY2" fmla="*/ 1640967 h 2292381"/>
                <a:gd name="connsiteX3" fmla="*/ 514255 w 625711"/>
                <a:gd name="connsiteY3" fmla="*/ 1376839 h 2292381"/>
                <a:gd name="connsiteX4" fmla="*/ 606171 w 625711"/>
                <a:gd name="connsiteY4" fmla="*/ 1015079 h 2292381"/>
                <a:gd name="connsiteX5" fmla="*/ 606171 w 625711"/>
                <a:gd name="connsiteY5" fmla="*/ 673418 h 2292381"/>
                <a:gd name="connsiteX6" fmla="*/ 485489 w 625711"/>
                <a:gd name="connsiteY6" fmla="*/ 475297 h 2292381"/>
                <a:gd name="connsiteX7" fmla="*/ 313182 w 625711"/>
                <a:gd name="connsiteY7" fmla="*/ 328898 h 2292381"/>
                <a:gd name="connsiteX8" fmla="*/ 173831 w 625711"/>
                <a:gd name="connsiteY8" fmla="*/ 189643 h 2292381"/>
                <a:gd name="connsiteX9" fmla="*/ 0 w 625711"/>
                <a:gd name="connsiteY9" fmla="*/ 0 h 229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711" h="2292381">
                  <a:moveTo>
                    <a:pt x="0" y="2292382"/>
                  </a:moveTo>
                  <a:cubicBezTo>
                    <a:pt x="0" y="2292382"/>
                    <a:pt x="110776" y="2140363"/>
                    <a:pt x="181070" y="2019967"/>
                  </a:cubicBezTo>
                  <a:cubicBezTo>
                    <a:pt x="253460" y="1896047"/>
                    <a:pt x="318325" y="1768031"/>
                    <a:pt x="385000" y="1640967"/>
                  </a:cubicBezTo>
                  <a:cubicBezTo>
                    <a:pt x="430625" y="1554099"/>
                    <a:pt x="478536" y="1468184"/>
                    <a:pt x="514255" y="1376839"/>
                  </a:cubicBezTo>
                  <a:cubicBezTo>
                    <a:pt x="559689" y="1260634"/>
                    <a:pt x="585788" y="1138333"/>
                    <a:pt x="606171" y="1015079"/>
                  </a:cubicBezTo>
                  <a:cubicBezTo>
                    <a:pt x="625031" y="900779"/>
                    <a:pt x="638556" y="784003"/>
                    <a:pt x="606171" y="673418"/>
                  </a:cubicBezTo>
                  <a:cubicBezTo>
                    <a:pt x="584168" y="598075"/>
                    <a:pt x="540258" y="531590"/>
                    <a:pt x="485489" y="475297"/>
                  </a:cubicBezTo>
                  <a:cubicBezTo>
                    <a:pt x="432911" y="421195"/>
                    <a:pt x="369475" y="379095"/>
                    <a:pt x="313182" y="328898"/>
                  </a:cubicBezTo>
                  <a:cubicBezTo>
                    <a:pt x="264128" y="285179"/>
                    <a:pt x="219361" y="237077"/>
                    <a:pt x="173831" y="189643"/>
                  </a:cubicBezTo>
                  <a:cubicBezTo>
                    <a:pt x="109347" y="122111"/>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139" name="Freeform: Shape 138">
              <a:extLst>
                <a:ext uri="{FF2B5EF4-FFF2-40B4-BE49-F238E27FC236}">
                  <a16:creationId xmlns:a16="http://schemas.microsoft.com/office/drawing/2014/main" id="{F0B5029E-655F-4CB5-BCA2-B62400CE76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1951196"/>
              <a:ext cx="421548" cy="1865756"/>
            </a:xfrm>
            <a:custGeom>
              <a:avLst/>
              <a:gdLst>
                <a:gd name="connsiteX0" fmla="*/ 0 w 421548"/>
                <a:gd name="connsiteY0" fmla="*/ 0 h 1865756"/>
                <a:gd name="connsiteX1" fmla="*/ 258699 w 421548"/>
                <a:gd name="connsiteY1" fmla="*/ 330803 h 1865756"/>
                <a:gd name="connsiteX2" fmla="*/ 408051 w 421548"/>
                <a:gd name="connsiteY2" fmla="*/ 617887 h 1865756"/>
                <a:gd name="connsiteX3" fmla="*/ 408051 w 421548"/>
                <a:gd name="connsiteY3" fmla="*/ 910781 h 1865756"/>
                <a:gd name="connsiteX4" fmla="*/ 336233 w 421548"/>
                <a:gd name="connsiteY4" fmla="*/ 1269683 h 1865756"/>
                <a:gd name="connsiteX5" fmla="*/ 186881 w 421548"/>
                <a:gd name="connsiteY5" fmla="*/ 1582674 h 1865756"/>
                <a:gd name="connsiteX6" fmla="*/ 0 w 421548"/>
                <a:gd name="connsiteY6" fmla="*/ 1865757 h 1865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548" h="1865756">
                  <a:moveTo>
                    <a:pt x="0" y="0"/>
                  </a:moveTo>
                  <a:cubicBezTo>
                    <a:pt x="0" y="0"/>
                    <a:pt x="155734" y="188309"/>
                    <a:pt x="258699" y="330803"/>
                  </a:cubicBezTo>
                  <a:cubicBezTo>
                    <a:pt x="322517" y="419100"/>
                    <a:pt x="383096" y="512255"/>
                    <a:pt x="408051" y="617887"/>
                  </a:cubicBezTo>
                  <a:cubicBezTo>
                    <a:pt x="430625" y="713613"/>
                    <a:pt x="420815" y="812768"/>
                    <a:pt x="408051" y="910781"/>
                  </a:cubicBezTo>
                  <a:cubicBezTo>
                    <a:pt x="392240" y="1032129"/>
                    <a:pt x="376142" y="1154049"/>
                    <a:pt x="336233" y="1269683"/>
                  </a:cubicBezTo>
                  <a:cubicBezTo>
                    <a:pt x="298418" y="1379125"/>
                    <a:pt x="246412" y="1483138"/>
                    <a:pt x="186881" y="1582674"/>
                  </a:cubicBezTo>
                  <a:cubicBezTo>
                    <a:pt x="122777" y="1689640"/>
                    <a:pt x="0" y="1865757"/>
                    <a:pt x="0" y="1865757"/>
                  </a:cubicBezTo>
                </a:path>
              </a:pathLst>
            </a:custGeom>
            <a:noFill/>
            <a:ln w="9525" cap="rnd">
              <a:solidFill>
                <a:schemeClr val="bg2">
                  <a:alpha val="25000"/>
                </a:schemeClr>
              </a:solidFill>
              <a:prstDash val="lgDash"/>
              <a:round/>
            </a:ln>
          </p:spPr>
          <p:txBody>
            <a:bodyPr rtlCol="0" anchor="ctr"/>
            <a:lstStyle/>
            <a:p>
              <a:endParaRPr lang="en-US"/>
            </a:p>
          </p:txBody>
        </p:sp>
        <p:sp>
          <p:nvSpPr>
            <p:cNvPr id="140" name="Freeform: Shape 139">
              <a:extLst>
                <a:ext uri="{FF2B5EF4-FFF2-40B4-BE49-F238E27FC236}">
                  <a16:creationId xmlns:a16="http://schemas.microsoft.com/office/drawing/2014/main" id="{966F436B-D502-4927-A05D-0691A99F65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2201418"/>
              <a:ext cx="286935" cy="1358264"/>
            </a:xfrm>
            <a:custGeom>
              <a:avLst/>
              <a:gdLst>
                <a:gd name="connsiteX0" fmla="*/ 11621 w 286935"/>
                <a:gd name="connsiteY0" fmla="*/ 1358265 h 1358264"/>
                <a:gd name="connsiteX1" fmla="*/ 163830 w 286935"/>
                <a:gd name="connsiteY1" fmla="*/ 1157287 h 1358264"/>
                <a:gd name="connsiteX2" fmla="*/ 258604 w 286935"/>
                <a:gd name="connsiteY2" fmla="*/ 858679 h 1358264"/>
                <a:gd name="connsiteX3" fmla="*/ 284417 w 286935"/>
                <a:gd name="connsiteY3" fmla="*/ 577310 h 1358264"/>
                <a:gd name="connsiteX4" fmla="*/ 215456 w 286935"/>
                <a:gd name="connsiteY4" fmla="*/ 330422 h 1358264"/>
                <a:gd name="connsiteX5" fmla="*/ 0 w 286935"/>
                <a:gd name="connsiteY5" fmla="*/ 0 h 135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935" h="1358264">
                  <a:moveTo>
                    <a:pt x="11621" y="1358265"/>
                  </a:moveTo>
                  <a:cubicBezTo>
                    <a:pt x="11621" y="1358265"/>
                    <a:pt x="104299" y="1269016"/>
                    <a:pt x="163830" y="1157287"/>
                  </a:cubicBezTo>
                  <a:cubicBezTo>
                    <a:pt x="213074" y="1064800"/>
                    <a:pt x="237458" y="961453"/>
                    <a:pt x="258604" y="858679"/>
                  </a:cubicBezTo>
                  <a:cubicBezTo>
                    <a:pt x="277749" y="765905"/>
                    <a:pt x="293180" y="671512"/>
                    <a:pt x="284417" y="577310"/>
                  </a:cubicBezTo>
                  <a:cubicBezTo>
                    <a:pt x="276511" y="491680"/>
                    <a:pt x="250412" y="409099"/>
                    <a:pt x="215456" y="330422"/>
                  </a:cubicBezTo>
                  <a:cubicBezTo>
                    <a:pt x="153353" y="190405"/>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141" name="Freeform: Shape 140">
              <a:extLst>
                <a:ext uri="{FF2B5EF4-FFF2-40B4-BE49-F238E27FC236}">
                  <a16:creationId xmlns:a16="http://schemas.microsoft.com/office/drawing/2014/main" id="{63D19BC0-342A-4662-8B01-078F5BC25F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2482500"/>
              <a:ext cx="167300" cy="890873"/>
            </a:xfrm>
            <a:custGeom>
              <a:avLst/>
              <a:gdLst>
                <a:gd name="connsiteX0" fmla="*/ 0 w 167300"/>
                <a:gd name="connsiteY0" fmla="*/ 0 h 890873"/>
                <a:gd name="connsiteX1" fmla="*/ 143732 w 167300"/>
                <a:gd name="connsiteY1" fmla="*/ 233077 h 890873"/>
                <a:gd name="connsiteX2" fmla="*/ 160973 w 167300"/>
                <a:gd name="connsiteY2" fmla="*/ 482822 h 890873"/>
                <a:gd name="connsiteX3" fmla="*/ 0 w 167300"/>
                <a:gd name="connsiteY3" fmla="*/ 890873 h 890873"/>
              </a:gdLst>
              <a:ahLst/>
              <a:cxnLst>
                <a:cxn ang="0">
                  <a:pos x="connsiteX0" y="connsiteY0"/>
                </a:cxn>
                <a:cxn ang="0">
                  <a:pos x="connsiteX1" y="connsiteY1"/>
                </a:cxn>
                <a:cxn ang="0">
                  <a:pos x="connsiteX2" y="connsiteY2"/>
                </a:cxn>
                <a:cxn ang="0">
                  <a:pos x="connsiteX3" y="connsiteY3"/>
                </a:cxn>
              </a:cxnLst>
              <a:rect l="l" t="t" r="r" b="b"/>
              <a:pathLst>
                <a:path w="167300" h="890873">
                  <a:moveTo>
                    <a:pt x="0" y="0"/>
                  </a:moveTo>
                  <a:cubicBezTo>
                    <a:pt x="0" y="0"/>
                    <a:pt x="110585" y="127254"/>
                    <a:pt x="143732" y="233077"/>
                  </a:cubicBezTo>
                  <a:cubicBezTo>
                    <a:pt x="168974" y="313563"/>
                    <a:pt x="172593" y="399098"/>
                    <a:pt x="160973" y="482822"/>
                  </a:cubicBezTo>
                  <a:cubicBezTo>
                    <a:pt x="136970" y="655892"/>
                    <a:pt x="0" y="890873"/>
                    <a:pt x="0" y="890873"/>
                  </a:cubicBezTo>
                </a:path>
              </a:pathLst>
            </a:custGeom>
            <a:noFill/>
            <a:ln w="9525" cap="rnd">
              <a:solidFill>
                <a:schemeClr val="bg2">
                  <a:alpha val="25000"/>
                </a:schemeClr>
              </a:solidFill>
              <a:prstDash val="lgDash"/>
              <a:round/>
            </a:ln>
          </p:spPr>
          <p:txBody>
            <a:bodyPr rtlCol="0" anchor="ctr"/>
            <a:lstStyle/>
            <a:p>
              <a:endParaRPr lang="en-US"/>
            </a:p>
          </p:txBody>
        </p:sp>
        <p:sp>
          <p:nvSpPr>
            <p:cNvPr id="142" name="Freeform: Shape 141">
              <a:extLst>
                <a:ext uri="{FF2B5EF4-FFF2-40B4-BE49-F238E27FC236}">
                  <a16:creationId xmlns:a16="http://schemas.microsoft.com/office/drawing/2014/main" id="{DF32521F-B67B-4D14-BB6E-0DD27E1C70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49272" y="1514475"/>
              <a:ext cx="3076098" cy="1677721"/>
            </a:xfrm>
            <a:custGeom>
              <a:avLst/>
              <a:gdLst>
                <a:gd name="connsiteX0" fmla="*/ 3076099 w 3076098"/>
                <a:gd name="connsiteY0" fmla="*/ 12287 h 1677721"/>
                <a:gd name="connsiteX1" fmla="*/ 3054287 w 3076098"/>
                <a:gd name="connsiteY1" fmla="*/ 609029 h 1677721"/>
                <a:gd name="connsiteX2" fmla="*/ 3054287 w 3076098"/>
                <a:gd name="connsiteY2" fmla="*/ 824770 h 1677721"/>
                <a:gd name="connsiteX3" fmla="*/ 3002375 w 3076098"/>
                <a:gd name="connsiteY3" fmla="*/ 1158240 h 1677721"/>
                <a:gd name="connsiteX4" fmla="*/ 2945797 w 3076098"/>
                <a:gd name="connsiteY4" fmla="*/ 1277112 h 1677721"/>
                <a:gd name="connsiteX5" fmla="*/ 2706815 w 3076098"/>
                <a:gd name="connsiteY5" fmla="*/ 1492853 h 1677721"/>
                <a:gd name="connsiteX6" fmla="*/ 2451735 w 3076098"/>
                <a:gd name="connsiteY6" fmla="*/ 1618583 h 1677721"/>
                <a:gd name="connsiteX7" fmla="*/ 2128457 w 3076098"/>
                <a:gd name="connsiteY7" fmla="*/ 1677448 h 1677721"/>
                <a:gd name="connsiteX8" fmla="*/ 1672495 w 3076098"/>
                <a:gd name="connsiteY8" fmla="*/ 1505522 h 1677721"/>
                <a:gd name="connsiteX9" fmla="*/ 1445038 w 3076098"/>
                <a:gd name="connsiteY9" fmla="*/ 1230916 h 1677721"/>
                <a:gd name="connsiteX10" fmla="*/ 1381506 w 3076098"/>
                <a:gd name="connsiteY10" fmla="*/ 1044035 h 1677721"/>
                <a:gd name="connsiteX11" fmla="*/ 1260253 w 3076098"/>
                <a:gd name="connsiteY11" fmla="*/ 837533 h 1677721"/>
                <a:gd name="connsiteX12" fmla="*/ 1108520 w 3076098"/>
                <a:gd name="connsiteY12" fmla="*/ 772954 h 1677721"/>
                <a:gd name="connsiteX13" fmla="*/ 955358 w 3076098"/>
                <a:gd name="connsiteY13" fmla="*/ 751427 h 1677721"/>
                <a:gd name="connsiteX14" fmla="*/ 763810 w 3076098"/>
                <a:gd name="connsiteY14" fmla="*/ 764762 h 1677721"/>
                <a:gd name="connsiteX15" fmla="*/ 651224 w 3076098"/>
                <a:gd name="connsiteY15" fmla="*/ 728186 h 1677721"/>
                <a:gd name="connsiteX16" fmla="*/ 510730 w 3076098"/>
                <a:gd name="connsiteY16" fmla="*/ 587788 h 1677721"/>
                <a:gd name="connsiteX17" fmla="*/ 323183 w 3076098"/>
                <a:gd name="connsiteY17" fmla="*/ 353187 h 1677721"/>
                <a:gd name="connsiteX18" fmla="*/ 0 w 3076098"/>
                <a:gd name="connsiteY18" fmla="*/ 0 h 167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76098" h="1677721">
                  <a:moveTo>
                    <a:pt x="3076099" y="12287"/>
                  </a:moveTo>
                  <a:cubicBezTo>
                    <a:pt x="3069336" y="183071"/>
                    <a:pt x="3053525" y="438150"/>
                    <a:pt x="3054287" y="609029"/>
                  </a:cubicBezTo>
                  <a:cubicBezTo>
                    <a:pt x="3054572" y="680942"/>
                    <a:pt x="3056477" y="752856"/>
                    <a:pt x="3054287" y="824770"/>
                  </a:cubicBezTo>
                  <a:cubicBezTo>
                    <a:pt x="3050858" y="937832"/>
                    <a:pt x="3038285" y="1051084"/>
                    <a:pt x="3002375" y="1158240"/>
                  </a:cubicBezTo>
                  <a:cubicBezTo>
                    <a:pt x="2988374" y="1200055"/>
                    <a:pt x="2969895" y="1240155"/>
                    <a:pt x="2945797" y="1277112"/>
                  </a:cubicBezTo>
                  <a:cubicBezTo>
                    <a:pt x="2886742" y="1367885"/>
                    <a:pt x="2798636" y="1434846"/>
                    <a:pt x="2706815" y="1492853"/>
                  </a:cubicBezTo>
                  <a:cubicBezTo>
                    <a:pt x="2626424" y="1543717"/>
                    <a:pt x="2541080" y="1586103"/>
                    <a:pt x="2451735" y="1618583"/>
                  </a:cubicBezTo>
                  <a:cubicBezTo>
                    <a:pt x="2347817" y="1656398"/>
                    <a:pt x="2238851" y="1680591"/>
                    <a:pt x="2128457" y="1677448"/>
                  </a:cubicBezTo>
                  <a:cubicBezTo>
                    <a:pt x="1962436" y="1672781"/>
                    <a:pt x="1804702" y="1606677"/>
                    <a:pt x="1672495" y="1505522"/>
                  </a:cubicBezTo>
                  <a:cubicBezTo>
                    <a:pt x="1576483" y="1432084"/>
                    <a:pt x="1493520" y="1341501"/>
                    <a:pt x="1445038" y="1230916"/>
                  </a:cubicBezTo>
                  <a:cubicBezTo>
                    <a:pt x="1418653" y="1170623"/>
                    <a:pt x="1401794" y="1106710"/>
                    <a:pt x="1381506" y="1044035"/>
                  </a:cubicBezTo>
                  <a:cubicBezTo>
                    <a:pt x="1356360" y="966026"/>
                    <a:pt x="1324261" y="887730"/>
                    <a:pt x="1260253" y="837533"/>
                  </a:cubicBezTo>
                  <a:cubicBezTo>
                    <a:pt x="1216628" y="803243"/>
                    <a:pt x="1162717" y="786194"/>
                    <a:pt x="1108520" y="772954"/>
                  </a:cubicBezTo>
                  <a:cubicBezTo>
                    <a:pt x="1058228" y="760667"/>
                    <a:pt x="1007078" y="750570"/>
                    <a:pt x="955358" y="751427"/>
                  </a:cubicBezTo>
                  <a:cubicBezTo>
                    <a:pt x="891064" y="752475"/>
                    <a:pt x="827818" y="770001"/>
                    <a:pt x="763810" y="764762"/>
                  </a:cubicBezTo>
                  <a:cubicBezTo>
                    <a:pt x="723995" y="761524"/>
                    <a:pt x="685514" y="748760"/>
                    <a:pt x="651224" y="728186"/>
                  </a:cubicBezTo>
                  <a:cubicBezTo>
                    <a:pt x="594074" y="693896"/>
                    <a:pt x="552545" y="639985"/>
                    <a:pt x="510730" y="587788"/>
                  </a:cubicBezTo>
                  <a:cubicBezTo>
                    <a:pt x="448151" y="509683"/>
                    <a:pt x="384524" y="432245"/>
                    <a:pt x="323183" y="353187"/>
                  </a:cubicBezTo>
                  <a:cubicBezTo>
                    <a:pt x="246221" y="253937"/>
                    <a:pt x="94202" y="82868"/>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143" name="Freeform: Shape 142">
              <a:extLst>
                <a:ext uri="{FF2B5EF4-FFF2-40B4-BE49-F238E27FC236}">
                  <a16:creationId xmlns:a16="http://schemas.microsoft.com/office/drawing/2014/main" id="{56F73602-5ACB-4102-894B-D140E71E67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9025" y="1548764"/>
              <a:ext cx="2607257" cy="1468691"/>
            </a:xfrm>
            <a:custGeom>
              <a:avLst/>
              <a:gdLst>
                <a:gd name="connsiteX0" fmla="*/ 2568321 w 2607257"/>
                <a:gd name="connsiteY0" fmla="*/ 18002 h 1468691"/>
                <a:gd name="connsiteX1" fmla="*/ 2590609 w 2607257"/>
                <a:gd name="connsiteY1" fmla="*/ 258509 h 1468691"/>
                <a:gd name="connsiteX2" fmla="*/ 2606802 w 2607257"/>
                <a:gd name="connsiteY2" fmla="*/ 563118 h 1468691"/>
                <a:gd name="connsiteX3" fmla="*/ 2587181 w 2607257"/>
                <a:gd name="connsiteY3" fmla="*/ 910400 h 1468691"/>
                <a:gd name="connsiteX4" fmla="*/ 2568702 w 2607257"/>
                <a:gd name="connsiteY4" fmla="*/ 1001554 h 1468691"/>
                <a:gd name="connsiteX5" fmla="*/ 2407063 w 2607257"/>
                <a:gd name="connsiteY5" fmla="*/ 1262348 h 1468691"/>
                <a:gd name="connsiteX6" fmla="*/ 2211896 w 2607257"/>
                <a:gd name="connsiteY6" fmla="*/ 1390078 h 1468691"/>
                <a:gd name="connsiteX7" fmla="*/ 1936623 w 2607257"/>
                <a:gd name="connsiteY7" fmla="*/ 1466660 h 1468691"/>
                <a:gd name="connsiteX8" fmla="*/ 1749933 w 2607257"/>
                <a:gd name="connsiteY8" fmla="*/ 1447514 h 1468691"/>
                <a:gd name="connsiteX9" fmla="*/ 1594295 w 2607257"/>
                <a:gd name="connsiteY9" fmla="*/ 1351788 h 1468691"/>
                <a:gd name="connsiteX10" fmla="*/ 1512951 w 2607257"/>
                <a:gd name="connsiteY10" fmla="*/ 1227392 h 1468691"/>
                <a:gd name="connsiteX11" fmla="*/ 1500949 w 2607257"/>
                <a:gd name="connsiteY11" fmla="*/ 992886 h 1468691"/>
                <a:gd name="connsiteX12" fmla="*/ 1541621 w 2607257"/>
                <a:gd name="connsiteY12" fmla="*/ 803910 h 1468691"/>
                <a:gd name="connsiteX13" fmla="*/ 1541621 w 2607257"/>
                <a:gd name="connsiteY13" fmla="*/ 665131 h 1468691"/>
                <a:gd name="connsiteX14" fmla="*/ 1429131 w 2607257"/>
                <a:gd name="connsiteY14" fmla="*/ 526352 h 1468691"/>
                <a:gd name="connsiteX15" fmla="*/ 1163383 w 2607257"/>
                <a:gd name="connsiteY15" fmla="*/ 449771 h 1468691"/>
                <a:gd name="connsiteX16" fmla="*/ 811530 w 2607257"/>
                <a:gd name="connsiteY16" fmla="*/ 406718 h 1468691"/>
                <a:gd name="connsiteX17" fmla="*/ 574548 w 2607257"/>
                <a:gd name="connsiteY17" fmla="*/ 354044 h 1468691"/>
                <a:gd name="connsiteX18" fmla="*/ 284893 w 2607257"/>
                <a:gd name="connsiteY18" fmla="*/ 224885 h 1468691"/>
                <a:gd name="connsiteX19" fmla="*/ 0 w 2607257"/>
                <a:gd name="connsiteY19" fmla="*/ 0 h 146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607257" h="1468691">
                  <a:moveTo>
                    <a:pt x="2568321" y="18002"/>
                  </a:moveTo>
                  <a:cubicBezTo>
                    <a:pt x="2574989" y="70009"/>
                    <a:pt x="2587752" y="206121"/>
                    <a:pt x="2590609" y="258509"/>
                  </a:cubicBezTo>
                  <a:cubicBezTo>
                    <a:pt x="2596134" y="360045"/>
                    <a:pt x="2604707" y="461486"/>
                    <a:pt x="2606802" y="563118"/>
                  </a:cubicBezTo>
                  <a:cubicBezTo>
                    <a:pt x="2609088" y="679228"/>
                    <a:pt x="2602802" y="795338"/>
                    <a:pt x="2587181" y="910400"/>
                  </a:cubicBezTo>
                  <a:cubicBezTo>
                    <a:pt x="2582990" y="941165"/>
                    <a:pt x="2577274" y="971645"/>
                    <a:pt x="2568702" y="1001554"/>
                  </a:cubicBezTo>
                  <a:cubicBezTo>
                    <a:pt x="2540222" y="1101471"/>
                    <a:pt x="2482501" y="1190816"/>
                    <a:pt x="2407063" y="1262348"/>
                  </a:cubicBezTo>
                  <a:cubicBezTo>
                    <a:pt x="2350294" y="1316165"/>
                    <a:pt x="2283047" y="1357313"/>
                    <a:pt x="2211896" y="1390078"/>
                  </a:cubicBezTo>
                  <a:cubicBezTo>
                    <a:pt x="2124742" y="1430179"/>
                    <a:pt x="2032159" y="1458754"/>
                    <a:pt x="1936623" y="1466660"/>
                  </a:cubicBezTo>
                  <a:cubicBezTo>
                    <a:pt x="1873567" y="1471898"/>
                    <a:pt x="1809845" y="1467517"/>
                    <a:pt x="1749933" y="1447514"/>
                  </a:cubicBezTo>
                  <a:cubicBezTo>
                    <a:pt x="1691449" y="1428083"/>
                    <a:pt x="1638109" y="1395222"/>
                    <a:pt x="1594295" y="1351788"/>
                  </a:cubicBezTo>
                  <a:cubicBezTo>
                    <a:pt x="1558576" y="1316450"/>
                    <a:pt x="1530001" y="1274540"/>
                    <a:pt x="1512951" y="1227392"/>
                  </a:cubicBezTo>
                  <a:cubicBezTo>
                    <a:pt x="1485900" y="1152811"/>
                    <a:pt x="1487519" y="1071467"/>
                    <a:pt x="1500949" y="992886"/>
                  </a:cubicBezTo>
                  <a:cubicBezTo>
                    <a:pt x="1511808" y="929354"/>
                    <a:pt x="1529810" y="867251"/>
                    <a:pt x="1541621" y="803910"/>
                  </a:cubicBezTo>
                  <a:cubicBezTo>
                    <a:pt x="1550194" y="757714"/>
                    <a:pt x="1554194" y="710279"/>
                    <a:pt x="1541621" y="665131"/>
                  </a:cubicBezTo>
                  <a:cubicBezTo>
                    <a:pt x="1525143" y="605981"/>
                    <a:pt x="1481233" y="559403"/>
                    <a:pt x="1429131" y="526352"/>
                  </a:cubicBezTo>
                  <a:cubicBezTo>
                    <a:pt x="1350455" y="476536"/>
                    <a:pt x="1256157" y="461772"/>
                    <a:pt x="1163383" y="449771"/>
                  </a:cubicBezTo>
                  <a:cubicBezTo>
                    <a:pt x="1046131" y="434626"/>
                    <a:pt x="928306" y="424720"/>
                    <a:pt x="811530" y="406718"/>
                  </a:cubicBezTo>
                  <a:cubicBezTo>
                    <a:pt x="731425" y="394335"/>
                    <a:pt x="652081" y="377571"/>
                    <a:pt x="574548" y="354044"/>
                  </a:cubicBezTo>
                  <a:cubicBezTo>
                    <a:pt x="472916" y="323279"/>
                    <a:pt x="375094" y="280702"/>
                    <a:pt x="284893" y="224885"/>
                  </a:cubicBezTo>
                  <a:cubicBezTo>
                    <a:pt x="181832" y="161068"/>
                    <a:pt x="90868" y="80296"/>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144" name="Freeform: Shape 143">
              <a:extLst>
                <a:ext uri="{FF2B5EF4-FFF2-40B4-BE49-F238E27FC236}">
                  <a16:creationId xmlns:a16="http://schemas.microsoft.com/office/drawing/2014/main" id="{E87FA368-45DC-4276-A257-F67A12B2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50204" y="1524380"/>
              <a:ext cx="2095685" cy="1175182"/>
            </a:xfrm>
            <a:custGeom>
              <a:avLst/>
              <a:gdLst>
                <a:gd name="connsiteX0" fmla="*/ 1950434 w 2095685"/>
                <a:gd name="connsiteY0" fmla="*/ 0 h 1175182"/>
                <a:gd name="connsiteX1" fmla="*/ 2077307 w 2095685"/>
                <a:gd name="connsiteY1" fmla="*/ 479108 h 1175182"/>
                <a:gd name="connsiteX2" fmla="*/ 2089309 w 2095685"/>
                <a:gd name="connsiteY2" fmla="*/ 826008 h 1175182"/>
                <a:gd name="connsiteX3" fmla="*/ 1987582 w 2095685"/>
                <a:gd name="connsiteY3" fmla="*/ 1101185 h 1175182"/>
                <a:gd name="connsiteX4" fmla="*/ 1818037 w 2095685"/>
                <a:gd name="connsiteY4" fmla="*/ 1173004 h 1175182"/>
                <a:gd name="connsiteX5" fmla="*/ 1694402 w 2095685"/>
                <a:gd name="connsiteY5" fmla="*/ 1157097 h 1175182"/>
                <a:gd name="connsiteX6" fmla="*/ 1594676 w 2095685"/>
                <a:gd name="connsiteY6" fmla="*/ 1013555 h 1175182"/>
                <a:gd name="connsiteX7" fmla="*/ 1664494 w 2095685"/>
                <a:gd name="connsiteY7" fmla="*/ 790289 h 1175182"/>
                <a:gd name="connsiteX8" fmla="*/ 1684401 w 2095685"/>
                <a:gd name="connsiteY8" fmla="*/ 527114 h 1175182"/>
                <a:gd name="connsiteX9" fmla="*/ 1550765 w 2095685"/>
                <a:gd name="connsiteY9" fmla="*/ 343662 h 1175182"/>
                <a:gd name="connsiteX10" fmla="*/ 1315402 w 2095685"/>
                <a:gd name="connsiteY10" fmla="*/ 265938 h 1175182"/>
                <a:gd name="connsiteX11" fmla="*/ 876586 w 2095685"/>
                <a:gd name="connsiteY11" fmla="*/ 200120 h 1175182"/>
                <a:gd name="connsiteX12" fmla="*/ 591312 w 2095685"/>
                <a:gd name="connsiteY12" fmla="*/ 186119 h 1175182"/>
                <a:gd name="connsiteX13" fmla="*/ 0 w 2095685"/>
                <a:gd name="connsiteY13" fmla="*/ 16669 h 1175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95685" h="1175182">
                  <a:moveTo>
                    <a:pt x="1950434" y="0"/>
                  </a:moveTo>
                  <a:cubicBezTo>
                    <a:pt x="1973485" y="77629"/>
                    <a:pt x="2063115" y="399383"/>
                    <a:pt x="2077307" y="479108"/>
                  </a:cubicBezTo>
                  <a:cubicBezTo>
                    <a:pt x="2097786" y="593693"/>
                    <a:pt x="2100167" y="710089"/>
                    <a:pt x="2089309" y="826008"/>
                  </a:cubicBezTo>
                  <a:cubicBezTo>
                    <a:pt x="2079784" y="927545"/>
                    <a:pt x="2061401" y="1032891"/>
                    <a:pt x="1987582" y="1101185"/>
                  </a:cubicBezTo>
                  <a:cubicBezTo>
                    <a:pt x="1941481" y="1143762"/>
                    <a:pt x="1880616" y="1165670"/>
                    <a:pt x="1818037" y="1173004"/>
                  </a:cubicBezTo>
                  <a:cubicBezTo>
                    <a:pt x="1775746" y="1177957"/>
                    <a:pt x="1732693" y="1175195"/>
                    <a:pt x="1694402" y="1157097"/>
                  </a:cubicBezTo>
                  <a:cubicBezTo>
                    <a:pt x="1638110" y="1130427"/>
                    <a:pt x="1600295" y="1075373"/>
                    <a:pt x="1594676" y="1013555"/>
                  </a:cubicBezTo>
                  <a:cubicBezTo>
                    <a:pt x="1587532" y="934879"/>
                    <a:pt x="1635633" y="864870"/>
                    <a:pt x="1664494" y="790289"/>
                  </a:cubicBezTo>
                  <a:cubicBezTo>
                    <a:pt x="1696974" y="706279"/>
                    <a:pt x="1708594" y="613791"/>
                    <a:pt x="1684401" y="527114"/>
                  </a:cubicBezTo>
                  <a:cubicBezTo>
                    <a:pt x="1663351" y="451580"/>
                    <a:pt x="1616488" y="386620"/>
                    <a:pt x="1550765" y="343662"/>
                  </a:cubicBezTo>
                  <a:cubicBezTo>
                    <a:pt x="1480947" y="298133"/>
                    <a:pt x="1397508" y="282131"/>
                    <a:pt x="1315402" y="265938"/>
                  </a:cubicBezTo>
                  <a:cubicBezTo>
                    <a:pt x="1170051" y="237173"/>
                    <a:pt x="1024128" y="212027"/>
                    <a:pt x="876586" y="200120"/>
                  </a:cubicBezTo>
                  <a:cubicBezTo>
                    <a:pt x="781717" y="192500"/>
                    <a:pt x="686276" y="193643"/>
                    <a:pt x="591312" y="186119"/>
                  </a:cubicBezTo>
                  <a:cubicBezTo>
                    <a:pt x="465296" y="176213"/>
                    <a:pt x="160211" y="193453"/>
                    <a:pt x="0" y="16669"/>
                  </a:cubicBezTo>
                </a:path>
              </a:pathLst>
            </a:custGeom>
            <a:noFill/>
            <a:ln w="9525" cap="rnd">
              <a:solidFill>
                <a:schemeClr val="bg2">
                  <a:alpha val="25000"/>
                </a:schemeClr>
              </a:solidFill>
              <a:prstDash val="lgDash"/>
              <a:round/>
            </a:ln>
          </p:spPr>
          <p:txBody>
            <a:bodyPr rtlCol="0" anchor="ctr"/>
            <a:lstStyle/>
            <a:p>
              <a:endParaRPr lang="en-US"/>
            </a:p>
          </p:txBody>
        </p:sp>
      </p:grpSp>
      <p:sp>
        <p:nvSpPr>
          <p:cNvPr id="2" name="Title 1"/>
          <p:cNvSpPr>
            <a:spLocks noGrp="1"/>
          </p:cNvSpPr>
          <p:nvPr>
            <p:ph type="ctrTitle"/>
          </p:nvPr>
        </p:nvSpPr>
        <p:spPr>
          <a:xfrm>
            <a:off x="994404" y="731041"/>
            <a:ext cx="10191942" cy="3173034"/>
          </a:xfrm>
        </p:spPr>
        <p:txBody>
          <a:bodyPr>
            <a:normAutofit/>
          </a:bodyPr>
          <a:lstStyle/>
          <a:p>
            <a:r>
              <a:rPr lang="en-US" sz="6600">
                <a:solidFill>
                  <a:srgbClr val="FFFFFF"/>
                </a:solidFill>
                <a:latin typeface="Univers"/>
              </a:rPr>
              <a:t>Team Electro</a:t>
            </a:r>
            <a:r>
              <a:rPr lang="en-US" sz="6600">
                <a:solidFill>
                  <a:srgbClr val="FFFFFF"/>
                </a:solidFill>
              </a:rPr>
              <a:t> </a:t>
            </a:r>
          </a:p>
        </p:txBody>
      </p:sp>
      <p:sp>
        <p:nvSpPr>
          <p:cNvPr id="3" name="Subtitle 2"/>
          <p:cNvSpPr>
            <a:spLocks noGrp="1"/>
          </p:cNvSpPr>
          <p:nvPr>
            <p:ph type="subTitle" idx="1"/>
          </p:nvPr>
        </p:nvSpPr>
        <p:spPr>
          <a:xfrm>
            <a:off x="1524000" y="4069354"/>
            <a:ext cx="9144000" cy="1265285"/>
          </a:xfrm>
        </p:spPr>
        <p:txBody>
          <a:bodyPr vert="horz" lIns="91440" tIns="45720" rIns="91440" bIns="45720" rtlCol="0">
            <a:normAutofit/>
          </a:bodyPr>
          <a:lstStyle/>
          <a:p>
            <a:r>
              <a:rPr lang="en-US" sz="2200">
                <a:solidFill>
                  <a:srgbClr val="FFFFFF"/>
                </a:solidFill>
              </a:rPr>
              <a:t>Hydroponics System</a:t>
            </a:r>
          </a:p>
        </p:txBody>
      </p:sp>
      <p:grpSp>
        <p:nvGrpSpPr>
          <p:cNvPr id="151" name="Cross">
            <a:extLst>
              <a:ext uri="{FF2B5EF4-FFF2-40B4-BE49-F238E27FC236}">
                <a16:creationId xmlns:a16="http://schemas.microsoft.com/office/drawing/2014/main" id="{DDB99EF5-8801-40E2-83D3-196FADCBBA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30939" y="3874229"/>
            <a:ext cx="118872" cy="118872"/>
            <a:chOff x="1175347" y="3733800"/>
            <a:chExt cx="118872" cy="118872"/>
          </a:xfrm>
        </p:grpSpPr>
        <p:cxnSp>
          <p:nvCxnSpPr>
            <p:cNvPr id="152" name="Straight Connector 151">
              <a:extLst>
                <a:ext uri="{FF2B5EF4-FFF2-40B4-BE49-F238E27FC236}">
                  <a16:creationId xmlns:a16="http://schemas.microsoft.com/office/drawing/2014/main" id="{50FE3A76-C0EC-41F2-92AD-1A75BA37712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153" name="Straight Connector 152">
              <a:extLst>
                <a:ext uri="{FF2B5EF4-FFF2-40B4-BE49-F238E27FC236}">
                  <a16:creationId xmlns:a16="http://schemas.microsoft.com/office/drawing/2014/main" id="{C22AF00A-AACB-4D06-A706-4231FD4EC6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A71F-93DB-F459-072F-9F17FCE839EA}"/>
              </a:ext>
            </a:extLst>
          </p:cNvPr>
          <p:cNvSpPr>
            <a:spLocks noGrp="1"/>
          </p:cNvSpPr>
          <p:nvPr>
            <p:ph type="title"/>
          </p:nvPr>
        </p:nvSpPr>
        <p:spPr/>
        <p:txBody>
          <a:bodyPr>
            <a:normAutofit/>
          </a:bodyPr>
          <a:lstStyle/>
          <a:p>
            <a:r>
              <a:rPr lang="en-US">
                <a:cs typeface="Posterama"/>
              </a:rPr>
              <a:t>Overall System CAD Drawing</a:t>
            </a:r>
            <a:endParaRPr lang="en-US"/>
          </a:p>
        </p:txBody>
      </p:sp>
      <p:pic>
        <p:nvPicPr>
          <p:cNvPr id="4" name="Picture 3">
            <a:extLst>
              <a:ext uri="{FF2B5EF4-FFF2-40B4-BE49-F238E27FC236}">
                <a16:creationId xmlns:a16="http://schemas.microsoft.com/office/drawing/2014/main" id="{93E57F87-8122-C6F7-83E0-1D3492FDFED1}"/>
              </a:ext>
            </a:extLst>
          </p:cNvPr>
          <p:cNvPicPr>
            <a:picLocks noChangeAspect="1"/>
          </p:cNvPicPr>
          <p:nvPr/>
        </p:nvPicPr>
        <p:blipFill>
          <a:blip r:embed="rId2"/>
          <a:stretch>
            <a:fillRect/>
          </a:stretch>
        </p:blipFill>
        <p:spPr>
          <a:xfrm>
            <a:off x="3308282" y="1690688"/>
            <a:ext cx="5575436" cy="4827511"/>
          </a:xfrm>
          <a:prstGeom prst="rect">
            <a:avLst/>
          </a:prstGeom>
        </p:spPr>
      </p:pic>
      <p:grpSp>
        <p:nvGrpSpPr>
          <p:cNvPr id="15" name="Group 14">
            <a:extLst>
              <a:ext uri="{FF2B5EF4-FFF2-40B4-BE49-F238E27FC236}">
                <a16:creationId xmlns:a16="http://schemas.microsoft.com/office/drawing/2014/main" id="{45D63E35-A02F-1E5D-8AFB-F3BBF1631830}"/>
              </a:ext>
            </a:extLst>
          </p:cNvPr>
          <p:cNvGrpSpPr/>
          <p:nvPr/>
        </p:nvGrpSpPr>
        <p:grpSpPr>
          <a:xfrm>
            <a:off x="9112250" y="2346325"/>
            <a:ext cx="2571750" cy="1520825"/>
            <a:chOff x="9112250" y="2346325"/>
            <a:chExt cx="2571750" cy="1520825"/>
          </a:xfrm>
        </p:grpSpPr>
        <p:sp>
          <p:nvSpPr>
            <p:cNvPr id="6" name="Rectangle: Rounded Corners 5">
              <a:extLst>
                <a:ext uri="{FF2B5EF4-FFF2-40B4-BE49-F238E27FC236}">
                  <a16:creationId xmlns:a16="http://schemas.microsoft.com/office/drawing/2014/main" id="{C03F9B74-A23B-F0CE-44AA-F339D6D2B30C}"/>
                </a:ext>
              </a:extLst>
            </p:cNvPr>
            <p:cNvSpPr/>
            <p:nvPr/>
          </p:nvSpPr>
          <p:spPr>
            <a:xfrm>
              <a:off x="9213850" y="2444750"/>
              <a:ext cx="2470150" cy="1422400"/>
            </a:xfrm>
            <a:prstGeom prst="roundRect">
              <a:avLst/>
            </a:prstGeom>
            <a:solidFill>
              <a:schemeClr val="accent1"/>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u="sng"/>
                <a:t>  </a:t>
              </a:r>
              <a:r>
                <a:rPr lang="en-US"/>
                <a:t>   </a:t>
              </a:r>
              <a:r>
                <a:rPr lang="en-US" u="sng"/>
                <a:t>AIMTOM Battery</a:t>
              </a:r>
            </a:p>
            <a:p>
              <a:pPr algn="r"/>
              <a:endParaRPr lang="en-US" sz="800" u="sng"/>
            </a:p>
            <a:p>
              <a:pPr algn="ctr"/>
              <a:r>
                <a:rPr lang="en-US"/>
                <a:t>Provides power w/o the need for outside electricity.</a:t>
              </a:r>
            </a:p>
            <a:p>
              <a:pPr algn="ctr"/>
              <a:endParaRPr lang="en-US"/>
            </a:p>
          </p:txBody>
        </p:sp>
        <p:sp>
          <p:nvSpPr>
            <p:cNvPr id="9" name="Oval 8">
              <a:extLst>
                <a:ext uri="{FF2B5EF4-FFF2-40B4-BE49-F238E27FC236}">
                  <a16:creationId xmlns:a16="http://schemas.microsoft.com/office/drawing/2014/main" id="{E6583ACD-5931-2F8A-AC9F-36D5DBFC2E83}"/>
                </a:ext>
              </a:extLst>
            </p:cNvPr>
            <p:cNvSpPr/>
            <p:nvPr/>
          </p:nvSpPr>
          <p:spPr>
            <a:xfrm>
              <a:off x="9112250" y="2346325"/>
              <a:ext cx="548640" cy="548640"/>
            </a:xfrm>
            <a:prstGeom prst="ellipse">
              <a:avLst/>
            </a:prstGeom>
            <a:solidFill>
              <a:schemeClr val="bg1"/>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a:solidFill>
                    <a:schemeClr val="tx1"/>
                  </a:solidFill>
                </a:rPr>
                <a:t>3</a:t>
              </a:r>
            </a:p>
          </p:txBody>
        </p:sp>
      </p:grpSp>
      <p:cxnSp>
        <p:nvCxnSpPr>
          <p:cNvPr id="12" name="Straight Arrow Connector 11">
            <a:extLst>
              <a:ext uri="{FF2B5EF4-FFF2-40B4-BE49-F238E27FC236}">
                <a16:creationId xmlns:a16="http://schemas.microsoft.com/office/drawing/2014/main" id="{5F360917-BF37-AAEF-15F1-4A10938AE17E}"/>
              </a:ext>
            </a:extLst>
          </p:cNvPr>
          <p:cNvCxnSpPr>
            <a:stCxn id="6" idx="1"/>
          </p:cNvCxnSpPr>
          <p:nvPr/>
        </p:nvCxnSpPr>
        <p:spPr>
          <a:xfrm flipH="1">
            <a:off x="7281863" y="3155950"/>
            <a:ext cx="1931987" cy="1039813"/>
          </a:xfrm>
          <a:prstGeom prst="straightConnector1">
            <a:avLst/>
          </a:prstGeom>
          <a:ln w="38100">
            <a:solidFill>
              <a:schemeClr val="accent1"/>
            </a:solidFill>
            <a:tailEnd type="triangle"/>
          </a:ln>
        </p:spPr>
        <p:style>
          <a:lnRef idx="3">
            <a:schemeClr val="accent1"/>
          </a:lnRef>
          <a:fillRef idx="0">
            <a:schemeClr val="accent1"/>
          </a:fillRef>
          <a:effectRef idx="2">
            <a:schemeClr val="accent1"/>
          </a:effectRef>
          <a:fontRef idx="minor">
            <a:schemeClr val="tx1"/>
          </a:fontRef>
        </p:style>
      </p:cxnSp>
      <p:grpSp>
        <p:nvGrpSpPr>
          <p:cNvPr id="22" name="Group 21">
            <a:extLst>
              <a:ext uri="{FF2B5EF4-FFF2-40B4-BE49-F238E27FC236}">
                <a16:creationId xmlns:a16="http://schemas.microsoft.com/office/drawing/2014/main" id="{8DC116B7-5FFB-70F1-33BE-99E28C260B6D}"/>
              </a:ext>
            </a:extLst>
          </p:cNvPr>
          <p:cNvGrpSpPr/>
          <p:nvPr/>
        </p:nvGrpSpPr>
        <p:grpSpPr>
          <a:xfrm>
            <a:off x="301624" y="1690688"/>
            <a:ext cx="2778125" cy="1520825"/>
            <a:chOff x="9112250" y="2346325"/>
            <a:chExt cx="2571750" cy="1520825"/>
          </a:xfrm>
        </p:grpSpPr>
        <p:sp>
          <p:nvSpPr>
            <p:cNvPr id="23" name="Rectangle: Rounded Corners 22">
              <a:extLst>
                <a:ext uri="{FF2B5EF4-FFF2-40B4-BE49-F238E27FC236}">
                  <a16:creationId xmlns:a16="http://schemas.microsoft.com/office/drawing/2014/main" id="{1E13AB02-5D1D-AA8E-BAB9-F4A3FC8EA0F0}"/>
                </a:ext>
              </a:extLst>
            </p:cNvPr>
            <p:cNvSpPr/>
            <p:nvPr/>
          </p:nvSpPr>
          <p:spPr>
            <a:xfrm>
              <a:off x="9213850" y="2444750"/>
              <a:ext cx="2470150" cy="1422400"/>
            </a:xfrm>
            <a:prstGeom prst="roundRect">
              <a:avLst/>
            </a:prstGeom>
            <a:solidFill>
              <a:schemeClr val="accent1"/>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u="sng"/>
                <a:t>TDS Sensor</a:t>
              </a:r>
            </a:p>
            <a:p>
              <a:pPr algn="r"/>
              <a:endParaRPr lang="en-US" sz="200" u="sng"/>
            </a:p>
            <a:p>
              <a:pPr algn="ctr"/>
              <a:r>
                <a:rPr lang="en-US" sz="1600"/>
                <a:t>Measures water particulates in PPM; used to determine nutrient levels in water. </a:t>
              </a:r>
            </a:p>
            <a:p>
              <a:pPr algn="ctr"/>
              <a:endParaRPr lang="en-US"/>
            </a:p>
          </p:txBody>
        </p:sp>
        <p:sp>
          <p:nvSpPr>
            <p:cNvPr id="24" name="Oval 23">
              <a:extLst>
                <a:ext uri="{FF2B5EF4-FFF2-40B4-BE49-F238E27FC236}">
                  <a16:creationId xmlns:a16="http://schemas.microsoft.com/office/drawing/2014/main" id="{54B380DF-7A22-4D58-19A2-C109A3F64E75}"/>
                </a:ext>
              </a:extLst>
            </p:cNvPr>
            <p:cNvSpPr/>
            <p:nvPr/>
          </p:nvSpPr>
          <p:spPr>
            <a:xfrm>
              <a:off x="9112250" y="2346325"/>
              <a:ext cx="548640" cy="548640"/>
            </a:xfrm>
            <a:prstGeom prst="ellipse">
              <a:avLst/>
            </a:prstGeom>
            <a:solidFill>
              <a:schemeClr val="bg1"/>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a:solidFill>
                    <a:schemeClr val="tx1"/>
                  </a:solidFill>
                </a:rPr>
                <a:t>1</a:t>
              </a:r>
            </a:p>
          </p:txBody>
        </p:sp>
      </p:grpSp>
      <p:cxnSp>
        <p:nvCxnSpPr>
          <p:cNvPr id="26" name="Straight Arrow Connector 25">
            <a:extLst>
              <a:ext uri="{FF2B5EF4-FFF2-40B4-BE49-F238E27FC236}">
                <a16:creationId xmlns:a16="http://schemas.microsoft.com/office/drawing/2014/main" id="{B0169364-496C-D6CE-BE57-7618B2D6387E}"/>
              </a:ext>
            </a:extLst>
          </p:cNvPr>
          <p:cNvCxnSpPr>
            <a:cxnSpLocks/>
            <a:stCxn id="23" idx="3"/>
          </p:cNvCxnSpPr>
          <p:nvPr/>
        </p:nvCxnSpPr>
        <p:spPr>
          <a:xfrm>
            <a:off x="3079749" y="2500313"/>
            <a:ext cx="1168401" cy="1528762"/>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grpSp>
        <p:nvGrpSpPr>
          <p:cNvPr id="29" name="Group 28">
            <a:extLst>
              <a:ext uri="{FF2B5EF4-FFF2-40B4-BE49-F238E27FC236}">
                <a16:creationId xmlns:a16="http://schemas.microsoft.com/office/drawing/2014/main" id="{6860167D-6A0E-D8F0-75E3-0204BC901BD3}"/>
              </a:ext>
            </a:extLst>
          </p:cNvPr>
          <p:cNvGrpSpPr/>
          <p:nvPr/>
        </p:nvGrpSpPr>
        <p:grpSpPr>
          <a:xfrm>
            <a:off x="301624" y="4618673"/>
            <a:ext cx="2778125" cy="1520825"/>
            <a:chOff x="9112250" y="2346325"/>
            <a:chExt cx="2571750" cy="1520825"/>
          </a:xfrm>
        </p:grpSpPr>
        <p:sp>
          <p:nvSpPr>
            <p:cNvPr id="30" name="Rectangle: Rounded Corners 29">
              <a:extLst>
                <a:ext uri="{FF2B5EF4-FFF2-40B4-BE49-F238E27FC236}">
                  <a16:creationId xmlns:a16="http://schemas.microsoft.com/office/drawing/2014/main" id="{99B52639-83E4-63DC-2114-36E8DBDF372A}"/>
                </a:ext>
              </a:extLst>
            </p:cNvPr>
            <p:cNvSpPr/>
            <p:nvPr/>
          </p:nvSpPr>
          <p:spPr>
            <a:xfrm>
              <a:off x="9213850" y="2444750"/>
              <a:ext cx="2470150" cy="1422400"/>
            </a:xfrm>
            <a:prstGeom prst="roundRect">
              <a:avLst/>
            </a:prstGeom>
            <a:solidFill>
              <a:schemeClr val="accent1"/>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r"/>
              <a:r>
                <a:rPr lang="en-US" u="sng"/>
                <a:t>Water Level Sensor</a:t>
              </a:r>
            </a:p>
            <a:p>
              <a:pPr algn="r"/>
              <a:endParaRPr lang="en-US" sz="200" u="sng"/>
            </a:p>
            <a:p>
              <a:pPr algn="ctr"/>
              <a:r>
                <a:rPr lang="en-US" sz="1600"/>
                <a:t>Measures water depth in reservoir; ensures that there is enough water for pump to function. </a:t>
              </a:r>
            </a:p>
            <a:p>
              <a:pPr algn="ctr"/>
              <a:endParaRPr lang="en-US"/>
            </a:p>
          </p:txBody>
        </p:sp>
        <p:sp>
          <p:nvSpPr>
            <p:cNvPr id="31" name="Oval 30">
              <a:extLst>
                <a:ext uri="{FF2B5EF4-FFF2-40B4-BE49-F238E27FC236}">
                  <a16:creationId xmlns:a16="http://schemas.microsoft.com/office/drawing/2014/main" id="{836DB450-22E0-8F52-6D45-85AA250BAC26}"/>
                </a:ext>
              </a:extLst>
            </p:cNvPr>
            <p:cNvSpPr/>
            <p:nvPr/>
          </p:nvSpPr>
          <p:spPr>
            <a:xfrm>
              <a:off x="9112250" y="2346325"/>
              <a:ext cx="548640" cy="548640"/>
            </a:xfrm>
            <a:prstGeom prst="ellipse">
              <a:avLst/>
            </a:prstGeom>
            <a:solidFill>
              <a:schemeClr val="bg1"/>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a:solidFill>
                    <a:schemeClr val="tx1"/>
                  </a:solidFill>
                </a:rPr>
                <a:t>2</a:t>
              </a:r>
            </a:p>
          </p:txBody>
        </p:sp>
      </p:grpSp>
      <p:cxnSp>
        <p:nvCxnSpPr>
          <p:cNvPr id="33" name="Straight Arrow Connector 32">
            <a:extLst>
              <a:ext uri="{FF2B5EF4-FFF2-40B4-BE49-F238E27FC236}">
                <a16:creationId xmlns:a16="http://schemas.microsoft.com/office/drawing/2014/main" id="{A740D5FB-33F7-98A3-4D7F-EE992C902408}"/>
              </a:ext>
            </a:extLst>
          </p:cNvPr>
          <p:cNvCxnSpPr>
            <a:cxnSpLocks/>
            <a:stCxn id="30" idx="3"/>
          </p:cNvCxnSpPr>
          <p:nvPr/>
        </p:nvCxnSpPr>
        <p:spPr>
          <a:xfrm flipV="1">
            <a:off x="3079749" y="4438650"/>
            <a:ext cx="2163764" cy="989648"/>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79638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42CF0-2084-2DDD-3008-FA9D2E48BEB6}"/>
              </a:ext>
            </a:extLst>
          </p:cNvPr>
          <p:cNvSpPr>
            <a:spLocks noGrp="1"/>
          </p:cNvSpPr>
          <p:nvPr>
            <p:ph type="title"/>
          </p:nvPr>
        </p:nvSpPr>
        <p:spPr/>
        <p:txBody>
          <a:bodyPr/>
          <a:lstStyle/>
          <a:p>
            <a:r>
              <a:rPr lang="en-US">
                <a:cs typeface="Posterama"/>
              </a:rPr>
              <a:t>Wiring Diagram</a:t>
            </a:r>
            <a:endParaRPr lang="en-US"/>
          </a:p>
        </p:txBody>
      </p:sp>
      <p:pic>
        <p:nvPicPr>
          <p:cNvPr id="10" name="Content Placeholder 9" descr="A circuit board with wires and a power cord&#10;&#10;Description automatically generated">
            <a:extLst>
              <a:ext uri="{FF2B5EF4-FFF2-40B4-BE49-F238E27FC236}">
                <a16:creationId xmlns:a16="http://schemas.microsoft.com/office/drawing/2014/main" id="{04D1F7D7-D113-8B95-2898-70155C818349}"/>
              </a:ext>
            </a:extLst>
          </p:cNvPr>
          <p:cNvPicPr>
            <a:picLocks noGrp="1" noChangeAspect="1"/>
          </p:cNvPicPr>
          <p:nvPr>
            <p:ph idx="1"/>
          </p:nvPr>
        </p:nvPicPr>
        <p:blipFill>
          <a:blip r:embed="rId2"/>
          <a:stretch>
            <a:fillRect/>
          </a:stretch>
        </p:blipFill>
        <p:spPr>
          <a:xfrm>
            <a:off x="613582" y="1710606"/>
            <a:ext cx="4149968" cy="4351338"/>
          </a:xfrm>
        </p:spPr>
      </p:pic>
      <p:pic>
        <p:nvPicPr>
          <p:cNvPr id="11" name="Picture 10" descr="A screenshot of a computer&#10;&#10;Description automatically generated">
            <a:extLst>
              <a:ext uri="{FF2B5EF4-FFF2-40B4-BE49-F238E27FC236}">
                <a16:creationId xmlns:a16="http://schemas.microsoft.com/office/drawing/2014/main" id="{FE7B0296-D0B7-9B3D-A983-DB878C1699D7}"/>
              </a:ext>
            </a:extLst>
          </p:cNvPr>
          <p:cNvPicPr>
            <a:picLocks noChangeAspect="1"/>
          </p:cNvPicPr>
          <p:nvPr/>
        </p:nvPicPr>
        <p:blipFill rotWithShape="1">
          <a:blip r:embed="rId3"/>
          <a:srcRect t="85" r="47639" b="376"/>
          <a:stretch/>
        </p:blipFill>
        <p:spPr>
          <a:xfrm>
            <a:off x="5017698" y="1986608"/>
            <a:ext cx="6556081" cy="3448837"/>
          </a:xfrm>
          <a:prstGeom prst="rect">
            <a:avLst/>
          </a:prstGeom>
        </p:spPr>
      </p:pic>
    </p:spTree>
    <p:extLst>
      <p:ext uri="{BB962C8B-B14F-4D97-AF65-F5344CB8AC3E}">
        <p14:creationId xmlns:p14="http://schemas.microsoft.com/office/powerpoint/2010/main" val="2185326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42CF0-2084-2DDD-3008-FA9D2E48BEB6}"/>
              </a:ext>
            </a:extLst>
          </p:cNvPr>
          <p:cNvSpPr>
            <a:spLocks noGrp="1"/>
          </p:cNvSpPr>
          <p:nvPr>
            <p:ph type="title"/>
          </p:nvPr>
        </p:nvSpPr>
        <p:spPr/>
        <p:txBody>
          <a:bodyPr/>
          <a:lstStyle/>
          <a:p>
            <a:r>
              <a:rPr lang="en-US">
                <a:cs typeface="Posterama"/>
              </a:rPr>
              <a:t>System Diagram</a:t>
            </a:r>
            <a:endParaRPr lang="en-US"/>
          </a:p>
        </p:txBody>
      </p:sp>
      <p:sp>
        <p:nvSpPr>
          <p:cNvPr id="5" name="Rectangle: Rounded Corners 4">
            <a:extLst>
              <a:ext uri="{FF2B5EF4-FFF2-40B4-BE49-F238E27FC236}">
                <a16:creationId xmlns:a16="http://schemas.microsoft.com/office/drawing/2014/main" id="{DE2D357B-62DE-512F-14D2-322A09EC33F1}"/>
              </a:ext>
            </a:extLst>
          </p:cNvPr>
          <p:cNvSpPr/>
          <p:nvPr/>
        </p:nvSpPr>
        <p:spPr>
          <a:xfrm>
            <a:off x="838200" y="1825625"/>
            <a:ext cx="2739947" cy="4351338"/>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u="sng">
                <a:solidFill>
                  <a:schemeClr val="bg1"/>
                </a:solidFill>
              </a:rPr>
              <a:t>INPUTS</a:t>
            </a:r>
          </a:p>
          <a:p>
            <a:pPr algn="ctr"/>
            <a:endParaRPr lang="en-US" sz="800" u="sng">
              <a:solidFill>
                <a:schemeClr val="bg1"/>
              </a:solidFill>
            </a:endParaRPr>
          </a:p>
          <a:p>
            <a:pPr marL="457200" indent="-457200">
              <a:buFont typeface="Arial" panose="020B0604020202020204" pitchFamily="34" charset="0"/>
              <a:buChar char="•"/>
            </a:pPr>
            <a:r>
              <a:rPr lang="en-US" sz="2000">
                <a:solidFill>
                  <a:schemeClr val="bg1"/>
                </a:solidFill>
              </a:rPr>
              <a:t>Water temperature</a:t>
            </a:r>
          </a:p>
          <a:p>
            <a:endParaRPr lang="en-US" sz="800">
              <a:solidFill>
                <a:schemeClr val="bg1"/>
              </a:solidFill>
            </a:endParaRPr>
          </a:p>
          <a:p>
            <a:pPr marL="457200" indent="-457200">
              <a:buFont typeface="Arial" panose="020B0604020202020204" pitchFamily="34" charset="0"/>
              <a:buChar char="•"/>
            </a:pPr>
            <a:r>
              <a:rPr lang="en-US" sz="2000">
                <a:solidFill>
                  <a:schemeClr val="bg1"/>
                </a:solidFill>
              </a:rPr>
              <a:t>Water particulates</a:t>
            </a:r>
          </a:p>
          <a:p>
            <a:endParaRPr lang="en-US" sz="800">
              <a:solidFill>
                <a:schemeClr val="bg1"/>
              </a:solidFill>
            </a:endParaRPr>
          </a:p>
          <a:p>
            <a:pPr marL="457200" indent="-457200">
              <a:buFont typeface="Arial" panose="020B0604020202020204" pitchFamily="34" charset="0"/>
              <a:buChar char="•"/>
            </a:pPr>
            <a:r>
              <a:rPr lang="en-US" sz="2000">
                <a:solidFill>
                  <a:schemeClr val="bg1"/>
                </a:solidFill>
              </a:rPr>
              <a:t>Water depth</a:t>
            </a:r>
          </a:p>
          <a:p>
            <a:pPr marL="457200" indent="-457200">
              <a:buFont typeface="Arial" panose="020B0604020202020204" pitchFamily="34" charset="0"/>
              <a:buChar char="•"/>
            </a:pPr>
            <a:endParaRPr lang="en-US" sz="2000">
              <a:solidFill>
                <a:schemeClr val="bg1"/>
              </a:solidFill>
            </a:endParaRPr>
          </a:p>
        </p:txBody>
      </p:sp>
      <p:sp>
        <p:nvSpPr>
          <p:cNvPr id="6" name="Rectangle: Rounded Corners 5">
            <a:extLst>
              <a:ext uri="{FF2B5EF4-FFF2-40B4-BE49-F238E27FC236}">
                <a16:creationId xmlns:a16="http://schemas.microsoft.com/office/drawing/2014/main" id="{DC813ED5-0B1E-7561-996A-AA98AE8DF4D9}"/>
              </a:ext>
            </a:extLst>
          </p:cNvPr>
          <p:cNvSpPr/>
          <p:nvPr/>
        </p:nvSpPr>
        <p:spPr>
          <a:xfrm>
            <a:off x="8613853" y="1825625"/>
            <a:ext cx="2739947" cy="4351338"/>
          </a:xfrm>
          <a:prstGeom prst="round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u="sng"/>
              <a:t>OUTPUTS</a:t>
            </a:r>
          </a:p>
          <a:p>
            <a:pPr algn="ctr"/>
            <a:endParaRPr lang="en-US" sz="800"/>
          </a:p>
          <a:p>
            <a:pPr marL="342900" indent="-342900">
              <a:buFont typeface="Arial" panose="020B0604020202020204" pitchFamily="34" charset="0"/>
              <a:buChar char="•"/>
            </a:pPr>
            <a:r>
              <a:rPr lang="en-US" sz="2000"/>
              <a:t>Node-Red displays hydroponics system values via easy-to-read user interface (UI) </a:t>
            </a:r>
          </a:p>
        </p:txBody>
      </p:sp>
      <p:sp>
        <p:nvSpPr>
          <p:cNvPr id="7" name="Rectangle: Rounded Corners 6">
            <a:extLst>
              <a:ext uri="{FF2B5EF4-FFF2-40B4-BE49-F238E27FC236}">
                <a16:creationId xmlns:a16="http://schemas.microsoft.com/office/drawing/2014/main" id="{B0969198-02F6-5D98-40DC-F4BA302F0B39}"/>
              </a:ext>
            </a:extLst>
          </p:cNvPr>
          <p:cNvSpPr/>
          <p:nvPr/>
        </p:nvSpPr>
        <p:spPr>
          <a:xfrm>
            <a:off x="4726026" y="1825625"/>
            <a:ext cx="2739947" cy="435133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u="sng"/>
              <a:t>PROCESSES</a:t>
            </a:r>
          </a:p>
          <a:p>
            <a:pPr algn="ctr"/>
            <a:endParaRPr lang="en-US" sz="800" u="sng"/>
          </a:p>
          <a:p>
            <a:pPr marL="342900" indent="-342900">
              <a:buFont typeface="Arial" panose="020B0604020202020204" pitchFamily="34" charset="0"/>
              <a:buChar char="•"/>
            </a:pPr>
            <a:r>
              <a:rPr lang="en-US" sz="2000"/>
              <a:t>Sensors read input data</a:t>
            </a:r>
          </a:p>
          <a:p>
            <a:endParaRPr lang="en-US" sz="800"/>
          </a:p>
          <a:p>
            <a:pPr marL="342900" indent="-342900">
              <a:buFont typeface="Arial" panose="020B0604020202020204" pitchFamily="34" charset="0"/>
              <a:buChar char="•"/>
            </a:pPr>
            <a:r>
              <a:rPr lang="en-US" sz="2000"/>
              <a:t>Arduino code converts sensor data to useful values</a:t>
            </a:r>
          </a:p>
          <a:p>
            <a:endParaRPr lang="en-US" sz="800"/>
          </a:p>
          <a:p>
            <a:pPr marL="342900" indent="-342900">
              <a:buFont typeface="Arial" panose="020B0604020202020204" pitchFamily="34" charset="0"/>
              <a:buChar char="•"/>
            </a:pPr>
            <a:r>
              <a:rPr lang="en-US" sz="2000"/>
              <a:t>Arduino sends values to Node-Red via </a:t>
            </a:r>
            <a:r>
              <a:rPr lang="en-US" sz="2000" err="1"/>
              <a:t>WiFi</a:t>
            </a:r>
            <a:endParaRPr lang="en-US" sz="2000"/>
          </a:p>
        </p:txBody>
      </p:sp>
      <p:sp>
        <p:nvSpPr>
          <p:cNvPr id="8" name="Arrow: Right 7">
            <a:extLst>
              <a:ext uri="{FF2B5EF4-FFF2-40B4-BE49-F238E27FC236}">
                <a16:creationId xmlns:a16="http://schemas.microsoft.com/office/drawing/2014/main" id="{8B3E7323-47A5-D592-051A-464F1790EDA2}"/>
              </a:ext>
            </a:extLst>
          </p:cNvPr>
          <p:cNvSpPr/>
          <p:nvPr/>
        </p:nvSpPr>
        <p:spPr>
          <a:xfrm>
            <a:off x="3664950" y="3753644"/>
            <a:ext cx="974272" cy="495300"/>
          </a:xfrm>
          <a:prstGeom prst="rightArrow">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32F0EC99-7150-786F-17A9-B5092F5F3A18}"/>
              </a:ext>
            </a:extLst>
          </p:cNvPr>
          <p:cNvSpPr/>
          <p:nvPr/>
        </p:nvSpPr>
        <p:spPr>
          <a:xfrm>
            <a:off x="7552777" y="3753644"/>
            <a:ext cx="974272" cy="495300"/>
          </a:xfrm>
          <a:prstGeom prst="rightArrow">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2481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Top left">
            <a:extLst>
              <a:ext uri="{FF2B5EF4-FFF2-40B4-BE49-F238E27FC236}">
                <a16:creationId xmlns:a16="http://schemas.microsoft.com/office/drawing/2014/main" id="{F73EC8D8-C118-4A24-B3A2-F22636F209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14" name="Freeform: Shape 13">
              <a:extLst>
                <a:ext uri="{FF2B5EF4-FFF2-40B4-BE49-F238E27FC236}">
                  <a16:creationId xmlns:a16="http://schemas.microsoft.com/office/drawing/2014/main" id="{33A839E4-FE02-4C32-B9F7-07884043E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lumMod val="65000"/>
                    <a:lumOff val="35000"/>
                  </a:schemeClr>
                </a:solidFill>
                <a:latin typeface="AvenirNext LT Pro Medium" panose="020B0504020202020204" pitchFamily="34" charset="0"/>
              </a:endParaRPr>
            </a:p>
          </p:txBody>
        </p:sp>
        <p:sp>
          <p:nvSpPr>
            <p:cNvPr id="15" name="Freeform: Shape 14">
              <a:extLst>
                <a:ext uri="{FF2B5EF4-FFF2-40B4-BE49-F238E27FC236}">
                  <a16:creationId xmlns:a16="http://schemas.microsoft.com/office/drawing/2014/main" id="{9C10340A-FCF2-4B86-A53A-4AC07E6CF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Shape 15">
              <a:extLst>
                <a:ext uri="{FF2B5EF4-FFF2-40B4-BE49-F238E27FC236}">
                  <a16:creationId xmlns:a16="http://schemas.microsoft.com/office/drawing/2014/main" id="{2E85F37B-D9B1-4701-B54A-A91E836FA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Shape 16">
              <a:extLst>
                <a:ext uri="{FF2B5EF4-FFF2-40B4-BE49-F238E27FC236}">
                  <a16:creationId xmlns:a16="http://schemas.microsoft.com/office/drawing/2014/main" id="{227C5295-7462-4E42-B19A-682465F9F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712C31CF-3625-4E9F-99FC-C7AA5BBA88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36EDCF2F-2C4B-4D4B-964F-F640BCDCE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id="{21B0354D-2FFC-40F9-91E5-A83DDD770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E4F4CED2-0CA8-4824-93F0-00BE4C7D1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 name="Title 1">
            <a:extLst>
              <a:ext uri="{FF2B5EF4-FFF2-40B4-BE49-F238E27FC236}">
                <a16:creationId xmlns:a16="http://schemas.microsoft.com/office/drawing/2014/main" id="{1AE6D5BB-DB28-1EE1-E879-A98B490391D6}"/>
              </a:ext>
            </a:extLst>
          </p:cNvPr>
          <p:cNvSpPr>
            <a:spLocks noGrp="1"/>
          </p:cNvSpPr>
          <p:nvPr>
            <p:ph type="title"/>
          </p:nvPr>
        </p:nvSpPr>
        <p:spPr>
          <a:xfrm>
            <a:off x="1198182" y="559813"/>
            <a:ext cx="3980254" cy="5577934"/>
          </a:xfrm>
        </p:spPr>
        <p:txBody>
          <a:bodyPr>
            <a:normAutofit/>
          </a:bodyPr>
          <a:lstStyle/>
          <a:p>
            <a:r>
              <a:rPr lang="en-US">
                <a:cs typeface="Posterama"/>
              </a:rPr>
              <a:t>Pseudo Code </a:t>
            </a:r>
            <a:endParaRPr lang="en-US"/>
          </a:p>
        </p:txBody>
      </p:sp>
      <p:grpSp>
        <p:nvGrpSpPr>
          <p:cNvPr id="23" name="Bottom Right">
            <a:extLst>
              <a:ext uri="{FF2B5EF4-FFF2-40B4-BE49-F238E27FC236}">
                <a16:creationId xmlns:a16="http://schemas.microsoft.com/office/drawing/2014/main" id="{3BA0B410-FA41-4CD6-A923-146E029BBB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24" name="Graphic 157">
              <a:extLst>
                <a:ext uri="{FF2B5EF4-FFF2-40B4-BE49-F238E27FC236}">
                  <a16:creationId xmlns:a16="http://schemas.microsoft.com/office/drawing/2014/main" id="{2448B270-CA89-4A7C-8CFC-8237ED03AE1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26" name="Freeform: Shape 25">
                <a:extLst>
                  <a:ext uri="{FF2B5EF4-FFF2-40B4-BE49-F238E27FC236}">
                    <a16:creationId xmlns:a16="http://schemas.microsoft.com/office/drawing/2014/main" id="{BD2ED6FF-1F6E-4BF0-BFFF-5CB8D36F1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 name="Freeform: Shape 26">
                <a:extLst>
                  <a:ext uri="{FF2B5EF4-FFF2-40B4-BE49-F238E27FC236}">
                    <a16:creationId xmlns:a16="http://schemas.microsoft.com/office/drawing/2014/main" id="{2F2CCA35-C35D-416B-A083-A167138A57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Shape 27">
                <a:extLst>
                  <a:ext uri="{FF2B5EF4-FFF2-40B4-BE49-F238E27FC236}">
                    <a16:creationId xmlns:a16="http://schemas.microsoft.com/office/drawing/2014/main" id="{70FAEE04-D524-4356-8CFE-091D44ED18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Shape 28">
                <a:extLst>
                  <a:ext uri="{FF2B5EF4-FFF2-40B4-BE49-F238E27FC236}">
                    <a16:creationId xmlns:a16="http://schemas.microsoft.com/office/drawing/2014/main" id="{5F641E2E-FB37-449C-96DA-945907C759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 name="Freeform: Shape 29">
                <a:extLst>
                  <a:ext uri="{FF2B5EF4-FFF2-40B4-BE49-F238E27FC236}">
                    <a16:creationId xmlns:a16="http://schemas.microsoft.com/office/drawing/2014/main" id="{283CE73A-E65A-44EA-9C23-C6F2137AF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Shape 30">
                <a:extLst>
                  <a:ext uri="{FF2B5EF4-FFF2-40B4-BE49-F238E27FC236}">
                    <a16:creationId xmlns:a16="http://schemas.microsoft.com/office/drawing/2014/main" id="{41745A30-6979-4D1D-A629-E7C0C6A535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Shape 31">
                <a:extLst>
                  <a:ext uri="{FF2B5EF4-FFF2-40B4-BE49-F238E27FC236}">
                    <a16:creationId xmlns:a16="http://schemas.microsoft.com/office/drawing/2014/main" id="{E70C366B-087F-442D-AC20-1319F97A9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5" name="Freeform: Shape 24">
              <a:extLst>
                <a:ext uri="{FF2B5EF4-FFF2-40B4-BE49-F238E27FC236}">
                  <a16:creationId xmlns:a16="http://schemas.microsoft.com/office/drawing/2014/main" id="{1D2F7A6B-9CB6-4AC5-B906-664FC95A17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aphicFrame>
        <p:nvGraphicFramePr>
          <p:cNvPr id="6" name="Content Placeholder 2">
            <a:extLst>
              <a:ext uri="{FF2B5EF4-FFF2-40B4-BE49-F238E27FC236}">
                <a16:creationId xmlns:a16="http://schemas.microsoft.com/office/drawing/2014/main" id="{53B609E0-E56D-B8E0-3859-303EB2364F40}"/>
              </a:ext>
            </a:extLst>
          </p:cNvPr>
          <p:cNvGraphicFramePr>
            <a:graphicFrameLocks noGrp="1"/>
          </p:cNvGraphicFramePr>
          <p:nvPr>
            <p:ph idx="1"/>
            <p:extLst>
              <p:ext uri="{D42A27DB-BD31-4B8C-83A1-F6EECF244321}">
                <p14:modId xmlns:p14="http://schemas.microsoft.com/office/powerpoint/2010/main" val="972809318"/>
              </p:ext>
            </p:extLst>
          </p:nvPr>
        </p:nvGraphicFramePr>
        <p:xfrm>
          <a:off x="5408988" y="341165"/>
          <a:ext cx="6173409" cy="58434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89459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8A486-7992-B507-F20C-AB0122544A9B}"/>
              </a:ext>
            </a:extLst>
          </p:cNvPr>
          <p:cNvSpPr>
            <a:spLocks noGrp="1"/>
          </p:cNvSpPr>
          <p:nvPr>
            <p:ph type="title"/>
          </p:nvPr>
        </p:nvSpPr>
        <p:spPr>
          <a:xfrm>
            <a:off x="838200" y="365125"/>
            <a:ext cx="10515600" cy="962148"/>
          </a:xfrm>
        </p:spPr>
        <p:txBody>
          <a:bodyPr/>
          <a:lstStyle/>
          <a:p>
            <a:r>
              <a:rPr lang="en-US">
                <a:ea typeface="+mj-lt"/>
                <a:cs typeface="+mj-lt"/>
              </a:rPr>
              <a:t>Pseudo Code continued</a:t>
            </a:r>
            <a:endParaRPr lang="en-US"/>
          </a:p>
        </p:txBody>
      </p:sp>
      <p:sp>
        <p:nvSpPr>
          <p:cNvPr id="3" name="Content Placeholder 2">
            <a:extLst>
              <a:ext uri="{FF2B5EF4-FFF2-40B4-BE49-F238E27FC236}">
                <a16:creationId xmlns:a16="http://schemas.microsoft.com/office/drawing/2014/main" id="{539FE62B-56F2-9442-919C-9FC6FAF869A6}"/>
              </a:ext>
            </a:extLst>
          </p:cNvPr>
          <p:cNvSpPr>
            <a:spLocks noGrp="1"/>
          </p:cNvSpPr>
          <p:nvPr>
            <p:ph idx="1"/>
          </p:nvPr>
        </p:nvSpPr>
        <p:spPr>
          <a:xfrm>
            <a:off x="838200" y="1509102"/>
            <a:ext cx="10515600" cy="4667861"/>
          </a:xfrm>
        </p:spPr>
        <p:txBody>
          <a:bodyPr vert="horz" lIns="91440" tIns="45720" rIns="91440" bIns="45720" rtlCol="0" anchor="t">
            <a:normAutofit fontScale="62500" lnSpcReduction="20000"/>
          </a:bodyPr>
          <a:lstStyle/>
          <a:p>
            <a:r>
              <a:rPr lang="en-US" b="1">
                <a:ea typeface="+mn-lt"/>
                <a:cs typeface="+mn-lt"/>
              </a:rPr>
              <a:t>Sensor Data Processing:</a:t>
            </a:r>
            <a:endParaRPr lang="en-US" b="1"/>
          </a:p>
          <a:p>
            <a:pPr marL="0" indent="0">
              <a:buNone/>
            </a:pPr>
            <a:r>
              <a:rPr lang="en-US">
                <a:ea typeface="+mn-lt"/>
                <a:cs typeface="+mn-lt"/>
              </a:rPr>
              <a:t> -Receive sensor data and publish to Node-red</a:t>
            </a:r>
            <a:endParaRPr lang="en-US"/>
          </a:p>
          <a:p>
            <a:pPr marL="0" indent="0">
              <a:buNone/>
            </a:pPr>
            <a:r>
              <a:rPr lang="en-US" b="1">
                <a:ea typeface="+mn-lt"/>
                <a:cs typeface="+mn-lt"/>
              </a:rPr>
              <a:t>Check sensor values against preset thresholds:</a:t>
            </a:r>
            <a:endParaRPr lang="en-US" b="1"/>
          </a:p>
          <a:p>
            <a:pPr marL="0" indent="0">
              <a:buNone/>
            </a:pPr>
            <a:r>
              <a:rPr lang="en-US">
                <a:ea typeface="+mn-lt"/>
                <a:cs typeface="+mn-lt"/>
              </a:rPr>
              <a:t>    - TDS threshold (water quality)</a:t>
            </a:r>
            <a:endParaRPr lang="en-US"/>
          </a:p>
          <a:p>
            <a:pPr marL="0" indent="0">
              <a:buNone/>
            </a:pPr>
            <a:r>
              <a:rPr lang="en-US">
                <a:ea typeface="+mn-lt"/>
                <a:cs typeface="+mn-lt"/>
              </a:rPr>
              <a:t>    - Temperature threshold (environment control)</a:t>
            </a:r>
            <a:endParaRPr lang="en-US"/>
          </a:p>
          <a:p>
            <a:pPr marL="0" indent="0">
              <a:buNone/>
            </a:pPr>
            <a:r>
              <a:rPr lang="en-US">
                <a:ea typeface="+mn-lt"/>
                <a:cs typeface="+mn-lt"/>
              </a:rPr>
              <a:t>    - Water level threshold (reservoir management)</a:t>
            </a:r>
            <a:endParaRPr lang="en-US"/>
          </a:p>
          <a:p>
            <a:pPr marL="0" indent="0">
              <a:buNone/>
            </a:pPr>
            <a:r>
              <a:rPr lang="en-US" b="1">
                <a:ea typeface="+mn-lt"/>
                <a:cs typeface="+mn-lt"/>
              </a:rPr>
              <a:t>Implement appropriate actions based on sensor data:</a:t>
            </a:r>
            <a:endParaRPr lang="en-US" b="1"/>
          </a:p>
          <a:p>
            <a:pPr marL="0" indent="0">
              <a:buNone/>
            </a:pPr>
            <a:r>
              <a:rPr lang="en-US">
                <a:ea typeface="+mn-lt"/>
                <a:cs typeface="+mn-lt"/>
              </a:rPr>
              <a:t>    - Adjust nutrient levels if TDS is too high or low</a:t>
            </a:r>
            <a:endParaRPr lang="en-US"/>
          </a:p>
          <a:p>
            <a:pPr marL="0" indent="0">
              <a:buNone/>
            </a:pPr>
            <a:r>
              <a:rPr lang="en-US">
                <a:ea typeface="+mn-lt"/>
                <a:cs typeface="+mn-lt"/>
              </a:rPr>
              <a:t>    - add warm or cool water based on temperature readings</a:t>
            </a:r>
            <a:endParaRPr lang="en-US"/>
          </a:p>
          <a:p>
            <a:pPr marL="0" indent="0">
              <a:buNone/>
            </a:pPr>
            <a:r>
              <a:rPr lang="en-US">
                <a:ea typeface="+mn-lt"/>
                <a:cs typeface="+mn-lt"/>
              </a:rPr>
              <a:t>    - Control water pumps based on water level data</a:t>
            </a:r>
          </a:p>
          <a:p>
            <a:r>
              <a:rPr lang="en-US" b="1">
                <a:ea typeface="+mn-lt"/>
                <a:cs typeface="+mn-lt"/>
              </a:rPr>
              <a:t>User Interface and Feedback</a:t>
            </a:r>
            <a:r>
              <a:rPr lang="en-US">
                <a:ea typeface="+mn-lt"/>
                <a:cs typeface="+mn-lt"/>
              </a:rPr>
              <a:t>:</a:t>
            </a:r>
            <a:endParaRPr lang="en-US"/>
          </a:p>
          <a:p>
            <a:pPr marL="0" indent="0">
              <a:buNone/>
            </a:pPr>
            <a:r>
              <a:rPr lang="en-US">
                <a:ea typeface="+mn-lt"/>
                <a:cs typeface="+mn-lt"/>
              </a:rPr>
              <a:t> -Display sensor data on Node-red user interface </a:t>
            </a:r>
            <a:endParaRPr lang="en-US"/>
          </a:p>
          <a:p>
            <a:pPr marL="0" indent="0">
              <a:buNone/>
            </a:pPr>
            <a:endParaRPr lang="en-US"/>
          </a:p>
        </p:txBody>
      </p:sp>
    </p:spTree>
    <p:extLst>
      <p:ext uri="{BB962C8B-B14F-4D97-AF65-F5344CB8AC3E}">
        <p14:creationId xmlns:p14="http://schemas.microsoft.com/office/powerpoint/2010/main" val="138698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36" name="Rectangle 35">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37" name="Top left">
            <a:extLst>
              <a:ext uri="{FF2B5EF4-FFF2-40B4-BE49-F238E27FC236}">
                <a16:creationId xmlns:a16="http://schemas.microsoft.com/office/drawing/2014/main" id="{465E612B-616F-44E5-A649-F2B268BA35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38" name="Freeform: Shape 37">
              <a:extLst>
                <a:ext uri="{FF2B5EF4-FFF2-40B4-BE49-F238E27FC236}">
                  <a16:creationId xmlns:a16="http://schemas.microsoft.com/office/drawing/2014/main" id="{1EC7E917-E00E-4F17-A6FD-C06E2A0E63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lumMod val="65000"/>
                    <a:lumOff val="35000"/>
                  </a:schemeClr>
                </a:solidFill>
                <a:latin typeface="AvenirNext LT Pro Medium" panose="020B0504020202020204" pitchFamily="34" charset="0"/>
              </a:endParaRPr>
            </a:p>
          </p:txBody>
        </p:sp>
        <p:sp>
          <p:nvSpPr>
            <p:cNvPr id="39" name="Freeform: Shape 38">
              <a:extLst>
                <a:ext uri="{FF2B5EF4-FFF2-40B4-BE49-F238E27FC236}">
                  <a16:creationId xmlns:a16="http://schemas.microsoft.com/office/drawing/2014/main" id="{5DC22FD5-AD33-49ED-BA45-6B1575AE9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 name="Freeform: Shape 39">
              <a:extLst>
                <a:ext uri="{FF2B5EF4-FFF2-40B4-BE49-F238E27FC236}">
                  <a16:creationId xmlns:a16="http://schemas.microsoft.com/office/drawing/2014/main" id="{3CE6B6BE-6BA0-4FA9-9357-11CF01DD7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 name="Freeform: Shape 40">
              <a:extLst>
                <a:ext uri="{FF2B5EF4-FFF2-40B4-BE49-F238E27FC236}">
                  <a16:creationId xmlns:a16="http://schemas.microsoft.com/office/drawing/2014/main" id="{61E614B3-1BDA-44CE-95AD-B3761310B3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2" name="Freeform: Shape 41">
              <a:extLst>
                <a:ext uri="{FF2B5EF4-FFF2-40B4-BE49-F238E27FC236}">
                  <a16:creationId xmlns:a16="http://schemas.microsoft.com/office/drawing/2014/main" id="{5314DAA0-3957-4D55-A6E3-D3E50D538E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3" name="Freeform: Shape 42">
              <a:extLst>
                <a:ext uri="{FF2B5EF4-FFF2-40B4-BE49-F238E27FC236}">
                  <a16:creationId xmlns:a16="http://schemas.microsoft.com/office/drawing/2014/main" id="{CAF505DE-53C7-4F00-9B3B-FEF811F6D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4" name="Freeform: Shape 43">
              <a:extLst>
                <a:ext uri="{FF2B5EF4-FFF2-40B4-BE49-F238E27FC236}">
                  <a16:creationId xmlns:a16="http://schemas.microsoft.com/office/drawing/2014/main" id="{98F8A569-D303-4FE8-8507-C7FA3E905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5" name="Freeform: Shape 44">
              <a:extLst>
                <a:ext uri="{FF2B5EF4-FFF2-40B4-BE49-F238E27FC236}">
                  <a16:creationId xmlns:a16="http://schemas.microsoft.com/office/drawing/2014/main" id="{E34BA33D-B77C-4F97-90ED-55051362C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 name="Title 1">
            <a:extLst>
              <a:ext uri="{FF2B5EF4-FFF2-40B4-BE49-F238E27FC236}">
                <a16:creationId xmlns:a16="http://schemas.microsoft.com/office/drawing/2014/main" id="{B6884D48-CD49-E613-B8C3-1CAC2B90C32A}"/>
              </a:ext>
            </a:extLst>
          </p:cNvPr>
          <p:cNvSpPr>
            <a:spLocks noGrp="1"/>
          </p:cNvSpPr>
          <p:nvPr>
            <p:ph type="title"/>
          </p:nvPr>
        </p:nvSpPr>
        <p:spPr>
          <a:xfrm>
            <a:off x="1198181" y="557191"/>
            <a:ext cx="9988166" cy="1667196"/>
          </a:xfrm>
        </p:spPr>
        <p:txBody>
          <a:bodyPr>
            <a:normAutofit/>
          </a:bodyPr>
          <a:lstStyle/>
          <a:p>
            <a:r>
              <a:rPr lang="en-US">
                <a:cs typeface="Posterama"/>
              </a:rPr>
              <a:t>Test Plan and Results</a:t>
            </a:r>
            <a:endParaRPr lang="en-US"/>
          </a:p>
        </p:txBody>
      </p:sp>
      <p:grpSp>
        <p:nvGrpSpPr>
          <p:cNvPr id="46" name="Bottom Right">
            <a:extLst>
              <a:ext uri="{FF2B5EF4-FFF2-40B4-BE49-F238E27FC236}">
                <a16:creationId xmlns:a16="http://schemas.microsoft.com/office/drawing/2014/main" id="{ADB812D4-854E-4DD6-A613-797C10E75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25" name="Graphic 157">
              <a:extLst>
                <a:ext uri="{FF2B5EF4-FFF2-40B4-BE49-F238E27FC236}">
                  <a16:creationId xmlns:a16="http://schemas.microsoft.com/office/drawing/2014/main" id="{D97CFE60-FA19-428A-A02C-B541878C9BA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47" name="Freeform: Shape 46">
                <a:extLst>
                  <a:ext uri="{FF2B5EF4-FFF2-40B4-BE49-F238E27FC236}">
                    <a16:creationId xmlns:a16="http://schemas.microsoft.com/office/drawing/2014/main" id="{0562F5F8-0562-4FE0-B3AD-5E49C1B61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8" name="Freeform: Shape 47">
                <a:extLst>
                  <a:ext uri="{FF2B5EF4-FFF2-40B4-BE49-F238E27FC236}">
                    <a16:creationId xmlns:a16="http://schemas.microsoft.com/office/drawing/2014/main" id="{E32D6A65-08E4-4AF8-AEE6-F180D12FB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9" name="Freeform: Shape 48">
                <a:extLst>
                  <a:ext uri="{FF2B5EF4-FFF2-40B4-BE49-F238E27FC236}">
                    <a16:creationId xmlns:a16="http://schemas.microsoft.com/office/drawing/2014/main" id="{BB7FDAC0-E6E6-4AB4-8235-A23232BCC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0" name="Freeform: Shape 49">
                <a:extLst>
                  <a:ext uri="{FF2B5EF4-FFF2-40B4-BE49-F238E27FC236}">
                    <a16:creationId xmlns:a16="http://schemas.microsoft.com/office/drawing/2014/main" id="{ADF11930-DCC4-4A0E-9F9D-68BE14348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1" name="Freeform: Shape 50">
                <a:extLst>
                  <a:ext uri="{FF2B5EF4-FFF2-40B4-BE49-F238E27FC236}">
                    <a16:creationId xmlns:a16="http://schemas.microsoft.com/office/drawing/2014/main" id="{6D85B5BC-031D-4CF5-9B96-5A3063EA8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2" name="Freeform: Shape 51">
                <a:extLst>
                  <a:ext uri="{FF2B5EF4-FFF2-40B4-BE49-F238E27FC236}">
                    <a16:creationId xmlns:a16="http://schemas.microsoft.com/office/drawing/2014/main" id="{DB23B211-EDE9-44BA-A81A-C5DC3F886D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3" name="Freeform: Shape 52">
                <a:extLst>
                  <a:ext uri="{FF2B5EF4-FFF2-40B4-BE49-F238E27FC236}">
                    <a16:creationId xmlns:a16="http://schemas.microsoft.com/office/drawing/2014/main" id="{42C80F66-435F-46CD-BC2E-3EA62444F4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54" name="Freeform: Shape 53">
              <a:extLst>
                <a:ext uri="{FF2B5EF4-FFF2-40B4-BE49-F238E27FC236}">
                  <a16:creationId xmlns:a16="http://schemas.microsoft.com/office/drawing/2014/main" id="{C5A2D0DC-5F34-44DC-9930-8C7B42BFEE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aphicFrame>
        <p:nvGraphicFramePr>
          <p:cNvPr id="5" name="Content Placeholder 2">
            <a:extLst>
              <a:ext uri="{FF2B5EF4-FFF2-40B4-BE49-F238E27FC236}">
                <a16:creationId xmlns:a16="http://schemas.microsoft.com/office/drawing/2014/main" id="{05DED900-10E4-0CB2-2CD2-912A78E6AA9B}"/>
              </a:ext>
            </a:extLst>
          </p:cNvPr>
          <p:cNvGraphicFramePr>
            <a:graphicFrameLocks noGrp="1"/>
          </p:cNvGraphicFramePr>
          <p:nvPr>
            <p:ph idx="1"/>
            <p:extLst>
              <p:ext uri="{D42A27DB-BD31-4B8C-83A1-F6EECF244321}">
                <p14:modId xmlns:p14="http://schemas.microsoft.com/office/powerpoint/2010/main" val="3714009535"/>
              </p:ext>
            </p:extLst>
          </p:nvPr>
        </p:nvGraphicFramePr>
        <p:xfrm>
          <a:off x="838200" y="2416477"/>
          <a:ext cx="10515600" cy="38843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30432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45415-D0DF-ED07-ABE0-CC3BA98944C7}"/>
              </a:ext>
            </a:extLst>
          </p:cNvPr>
          <p:cNvSpPr>
            <a:spLocks noGrp="1"/>
          </p:cNvSpPr>
          <p:nvPr>
            <p:ph type="title"/>
          </p:nvPr>
        </p:nvSpPr>
        <p:spPr/>
        <p:txBody>
          <a:bodyPr/>
          <a:lstStyle/>
          <a:p>
            <a:r>
              <a:rPr lang="en-US">
                <a:ea typeface="+mj-lt"/>
                <a:cs typeface="+mj-lt"/>
              </a:rPr>
              <a:t>Test Plan and Results continued</a:t>
            </a:r>
            <a:endParaRPr lang="en-US"/>
          </a:p>
        </p:txBody>
      </p:sp>
      <p:graphicFrame>
        <p:nvGraphicFramePr>
          <p:cNvPr id="5" name="Content Placeholder 2">
            <a:extLst>
              <a:ext uri="{FF2B5EF4-FFF2-40B4-BE49-F238E27FC236}">
                <a16:creationId xmlns:a16="http://schemas.microsoft.com/office/drawing/2014/main" id="{DE2DB873-CB26-4C48-FADF-E78A92A98BB5}"/>
              </a:ext>
            </a:extLst>
          </p:cNvPr>
          <p:cNvGraphicFramePr>
            <a:graphicFrameLocks noGrp="1"/>
          </p:cNvGraphicFramePr>
          <p:nvPr>
            <p:ph idx="1"/>
          </p:nvPr>
        </p:nvGraphicFramePr>
        <p:xfrm>
          <a:off x="838200" y="1825625"/>
          <a:ext cx="10703169"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37382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Top left">
            <a:extLst>
              <a:ext uri="{FF2B5EF4-FFF2-40B4-BE49-F238E27FC236}">
                <a16:creationId xmlns:a16="http://schemas.microsoft.com/office/drawing/2014/main" id="{5E5536F2-BB10-4970-9C95-51CCDE8842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14" name="Freeform: Shape 13">
              <a:extLst>
                <a:ext uri="{FF2B5EF4-FFF2-40B4-BE49-F238E27FC236}">
                  <a16:creationId xmlns:a16="http://schemas.microsoft.com/office/drawing/2014/main" id="{D84F3307-86CF-47A4-8B2D-4630B124CA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lumMod val="65000"/>
                    <a:lumOff val="35000"/>
                  </a:schemeClr>
                </a:solidFill>
                <a:latin typeface="AvenirNext LT Pro Medium" panose="020B0504020202020204" pitchFamily="34" charset="0"/>
              </a:endParaRPr>
            </a:p>
          </p:txBody>
        </p:sp>
        <p:sp>
          <p:nvSpPr>
            <p:cNvPr id="15" name="Freeform: Shape 14">
              <a:extLst>
                <a:ext uri="{FF2B5EF4-FFF2-40B4-BE49-F238E27FC236}">
                  <a16:creationId xmlns:a16="http://schemas.microsoft.com/office/drawing/2014/main" id="{6EB78D62-DD46-4526-87D7-73C7AE4622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Shape 15">
              <a:extLst>
                <a:ext uri="{FF2B5EF4-FFF2-40B4-BE49-F238E27FC236}">
                  <a16:creationId xmlns:a16="http://schemas.microsoft.com/office/drawing/2014/main" id="{73149E71-5828-490B-97F7-04AE78073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Shape 16">
              <a:extLst>
                <a:ext uri="{FF2B5EF4-FFF2-40B4-BE49-F238E27FC236}">
                  <a16:creationId xmlns:a16="http://schemas.microsoft.com/office/drawing/2014/main" id="{1280A038-99E0-4B3A-9D3E-3E9CF2E9BE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FFF87F6E-69A2-4944-9B64-76780737D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8A70C5CB-9CC7-44D6-B2B7-239694D83B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id="{B6EFB0E4-14CB-4396-8BE4-0D078635E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4B51C875-4AA4-432D-B78E-F6EAA927C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 name="Title 1">
            <a:extLst>
              <a:ext uri="{FF2B5EF4-FFF2-40B4-BE49-F238E27FC236}">
                <a16:creationId xmlns:a16="http://schemas.microsoft.com/office/drawing/2014/main" id="{EC32A30B-CFE7-491C-2826-E116AF45A63C}"/>
              </a:ext>
            </a:extLst>
          </p:cNvPr>
          <p:cNvSpPr>
            <a:spLocks noGrp="1"/>
          </p:cNvSpPr>
          <p:nvPr>
            <p:ph type="title"/>
          </p:nvPr>
        </p:nvSpPr>
        <p:spPr>
          <a:xfrm>
            <a:off x="1198181" y="228600"/>
            <a:ext cx="9782566" cy="1425102"/>
          </a:xfrm>
        </p:spPr>
        <p:txBody>
          <a:bodyPr anchor="t">
            <a:normAutofit/>
          </a:bodyPr>
          <a:lstStyle/>
          <a:p>
            <a:r>
              <a:rPr lang="en-US">
                <a:ea typeface="+mj-lt"/>
                <a:cs typeface="+mj-lt"/>
              </a:rPr>
              <a:t>Test Plan and Results continued</a:t>
            </a:r>
          </a:p>
        </p:txBody>
      </p:sp>
      <p:grpSp>
        <p:nvGrpSpPr>
          <p:cNvPr id="23" name="Bottom Right">
            <a:extLst>
              <a:ext uri="{FF2B5EF4-FFF2-40B4-BE49-F238E27FC236}">
                <a16:creationId xmlns:a16="http://schemas.microsoft.com/office/drawing/2014/main" id="{4E8659C6-7D51-4002-BCB2-0B4CA79E3F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24" name="Graphic 157">
              <a:extLst>
                <a:ext uri="{FF2B5EF4-FFF2-40B4-BE49-F238E27FC236}">
                  <a16:creationId xmlns:a16="http://schemas.microsoft.com/office/drawing/2014/main" id="{778A2000-2B7A-4C51-9F5B-3C56C33608D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26" name="Freeform: Shape 25">
                <a:extLst>
                  <a:ext uri="{FF2B5EF4-FFF2-40B4-BE49-F238E27FC236}">
                    <a16:creationId xmlns:a16="http://schemas.microsoft.com/office/drawing/2014/main" id="{26C48C0A-3D52-4FD2-BE0C-FE34279A9B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 name="Freeform: Shape 26">
                <a:extLst>
                  <a:ext uri="{FF2B5EF4-FFF2-40B4-BE49-F238E27FC236}">
                    <a16:creationId xmlns:a16="http://schemas.microsoft.com/office/drawing/2014/main" id="{9A1EDE11-4610-4620-A5D6-76CD71FC6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Shape 27">
                <a:extLst>
                  <a:ext uri="{FF2B5EF4-FFF2-40B4-BE49-F238E27FC236}">
                    <a16:creationId xmlns:a16="http://schemas.microsoft.com/office/drawing/2014/main" id="{93056628-E485-4BB3-98E4-E15AB3695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Shape 28">
                <a:extLst>
                  <a:ext uri="{FF2B5EF4-FFF2-40B4-BE49-F238E27FC236}">
                    <a16:creationId xmlns:a16="http://schemas.microsoft.com/office/drawing/2014/main" id="{C0E026E3-4E37-4419-A836-D9EDEE686F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 name="Freeform: Shape 29">
                <a:extLst>
                  <a:ext uri="{FF2B5EF4-FFF2-40B4-BE49-F238E27FC236}">
                    <a16:creationId xmlns:a16="http://schemas.microsoft.com/office/drawing/2014/main" id="{0DDC5E35-4BDE-467F-8284-1E0CFF733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Shape 30">
                <a:extLst>
                  <a:ext uri="{FF2B5EF4-FFF2-40B4-BE49-F238E27FC236}">
                    <a16:creationId xmlns:a16="http://schemas.microsoft.com/office/drawing/2014/main" id="{5BD492C1-3F38-4A64-A6CC-6530A51509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Shape 31">
                <a:extLst>
                  <a:ext uri="{FF2B5EF4-FFF2-40B4-BE49-F238E27FC236}">
                    <a16:creationId xmlns:a16="http://schemas.microsoft.com/office/drawing/2014/main" id="{65A0440B-06F4-454E-88CF-8AD4814FF9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5" name="Freeform: Shape 24">
              <a:extLst>
                <a:ext uri="{FF2B5EF4-FFF2-40B4-BE49-F238E27FC236}">
                  <a16:creationId xmlns:a16="http://schemas.microsoft.com/office/drawing/2014/main" id="{6E9C0DF6-725A-4826-BB35-CC8D0EAC3D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aphicFrame>
        <p:nvGraphicFramePr>
          <p:cNvPr id="7" name="Content Placeholder 2">
            <a:extLst>
              <a:ext uri="{FF2B5EF4-FFF2-40B4-BE49-F238E27FC236}">
                <a16:creationId xmlns:a16="http://schemas.microsoft.com/office/drawing/2014/main" id="{62CC84A2-F3F0-513E-C174-AF39DE30EC7F}"/>
              </a:ext>
            </a:extLst>
          </p:cNvPr>
          <p:cNvGraphicFramePr>
            <a:graphicFrameLocks noGrp="1"/>
          </p:cNvGraphicFramePr>
          <p:nvPr>
            <p:ph idx="1"/>
            <p:extLst>
              <p:ext uri="{D42A27DB-BD31-4B8C-83A1-F6EECF244321}">
                <p14:modId xmlns:p14="http://schemas.microsoft.com/office/powerpoint/2010/main" val="161745151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54827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AD6B5-D510-ADB6-76BA-72F4B5B1EE1D}"/>
              </a:ext>
            </a:extLst>
          </p:cNvPr>
          <p:cNvSpPr>
            <a:spLocks noGrp="1"/>
          </p:cNvSpPr>
          <p:nvPr>
            <p:ph type="title"/>
          </p:nvPr>
        </p:nvSpPr>
        <p:spPr/>
        <p:txBody>
          <a:bodyPr/>
          <a:lstStyle/>
          <a:p>
            <a:r>
              <a:rPr lang="en-US">
                <a:cs typeface="Posterama"/>
              </a:rPr>
              <a:t>Lessons Learned</a:t>
            </a:r>
            <a:endParaRPr lang="en-US"/>
          </a:p>
        </p:txBody>
      </p:sp>
      <p:sp>
        <p:nvSpPr>
          <p:cNvPr id="3" name="Content Placeholder 2">
            <a:extLst>
              <a:ext uri="{FF2B5EF4-FFF2-40B4-BE49-F238E27FC236}">
                <a16:creationId xmlns:a16="http://schemas.microsoft.com/office/drawing/2014/main" id="{5FD088CA-41B0-F41E-7F5C-B89315828BF9}"/>
              </a:ext>
            </a:extLst>
          </p:cNvPr>
          <p:cNvSpPr>
            <a:spLocks noGrp="1"/>
          </p:cNvSpPr>
          <p:nvPr>
            <p:ph idx="1"/>
          </p:nvPr>
        </p:nvSpPr>
        <p:spPr>
          <a:xfrm>
            <a:off x="838200" y="1869168"/>
            <a:ext cx="10515600" cy="4351338"/>
          </a:xfrm>
        </p:spPr>
        <p:txBody>
          <a:bodyPr vert="horz" lIns="91440" tIns="45720" rIns="91440" bIns="45720" rtlCol="0" anchor="t">
            <a:normAutofit/>
          </a:bodyPr>
          <a:lstStyle/>
          <a:p>
            <a:r>
              <a:rPr lang="en-US" sz="2000"/>
              <a:t>Working as a team in an international project requires a smooth transition across time zones and communication hurdles. It's critical to have open lines of communication and recognize each person's areas of strength. Unity is essential for success despite differences in backgrounds.</a:t>
            </a:r>
          </a:p>
          <a:p>
            <a:pPr marL="0" indent="0">
              <a:buNone/>
            </a:pPr>
            <a:endParaRPr lang="en-US" sz="2000"/>
          </a:p>
          <a:p>
            <a:r>
              <a:rPr lang="en-US" sz="2000"/>
              <a:t>Underestimating the workload associated with extensive sensor integration and coding. Having someone who understood Arduinos or having prior knowledge on Arduinos would have made the process much easier.</a:t>
            </a:r>
          </a:p>
        </p:txBody>
      </p:sp>
    </p:spTree>
    <p:extLst>
      <p:ext uri="{BB962C8B-B14F-4D97-AF65-F5344CB8AC3E}">
        <p14:creationId xmlns:p14="http://schemas.microsoft.com/office/powerpoint/2010/main" val="3034993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E79FF-B82C-4B23-A0FD-D49EFCA50993}"/>
              </a:ext>
            </a:extLst>
          </p:cNvPr>
          <p:cNvSpPr>
            <a:spLocks noGrp="1"/>
          </p:cNvSpPr>
          <p:nvPr>
            <p:ph type="title"/>
          </p:nvPr>
        </p:nvSpPr>
        <p:spPr/>
        <p:txBody>
          <a:bodyPr/>
          <a:lstStyle/>
          <a:p>
            <a:r>
              <a:rPr lang="en-US">
                <a:cs typeface="Posterama"/>
              </a:rPr>
              <a:t>Conclusion</a:t>
            </a:r>
            <a:endParaRPr lang="en-US"/>
          </a:p>
        </p:txBody>
      </p:sp>
      <p:sp>
        <p:nvSpPr>
          <p:cNvPr id="3" name="Content Placeholder 2">
            <a:extLst>
              <a:ext uri="{FF2B5EF4-FFF2-40B4-BE49-F238E27FC236}">
                <a16:creationId xmlns:a16="http://schemas.microsoft.com/office/drawing/2014/main" id="{6529BF42-E172-E0C3-3E19-430146ED89BE}"/>
              </a:ext>
            </a:extLst>
          </p:cNvPr>
          <p:cNvSpPr>
            <a:spLocks noGrp="1"/>
          </p:cNvSpPr>
          <p:nvPr>
            <p:ph idx="1"/>
          </p:nvPr>
        </p:nvSpPr>
        <p:spPr/>
        <p:txBody>
          <a:bodyPr vert="horz" lIns="91440" tIns="45720" rIns="91440" bIns="45720" rtlCol="0" anchor="t">
            <a:normAutofit/>
          </a:bodyPr>
          <a:lstStyle/>
          <a:p>
            <a:r>
              <a:rPr lang="en-US"/>
              <a:t>Able to work as a team to meet all stakeholder needs</a:t>
            </a:r>
          </a:p>
          <a:p>
            <a:r>
              <a:rPr lang="en-US"/>
              <a:t>Successfully created an operational system that has real time data on a dashboard</a:t>
            </a:r>
          </a:p>
          <a:p>
            <a:r>
              <a:rPr lang="en-US"/>
              <a:t>Amazing initiative to teach children important topics</a:t>
            </a:r>
          </a:p>
          <a:p>
            <a:r>
              <a:rPr lang="en-US"/>
              <a:t>A great learning experience for everyone </a:t>
            </a:r>
          </a:p>
          <a:p>
            <a:r>
              <a:rPr lang="en-US"/>
              <a:t>A successful international project</a:t>
            </a:r>
          </a:p>
        </p:txBody>
      </p:sp>
    </p:spTree>
    <p:extLst>
      <p:ext uri="{BB962C8B-B14F-4D97-AF65-F5344CB8AC3E}">
        <p14:creationId xmlns:p14="http://schemas.microsoft.com/office/powerpoint/2010/main" val="31133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7D4C6-DD1E-8B39-3F57-F1B2ABE79CE4}"/>
              </a:ext>
            </a:extLst>
          </p:cNvPr>
          <p:cNvSpPr>
            <a:spLocks noGrp="1"/>
          </p:cNvSpPr>
          <p:nvPr>
            <p:ph type="title"/>
          </p:nvPr>
        </p:nvSpPr>
        <p:spPr>
          <a:xfrm>
            <a:off x="835504" y="1053697"/>
            <a:ext cx="10515600" cy="1325563"/>
          </a:xfrm>
        </p:spPr>
        <p:txBody>
          <a:bodyPr>
            <a:normAutofit/>
          </a:bodyPr>
          <a:lstStyle/>
          <a:p>
            <a:pPr algn="ctr"/>
            <a:r>
              <a:rPr lang="en-US">
                <a:cs typeface="Posterama"/>
              </a:rPr>
              <a:t>Introduction</a:t>
            </a:r>
          </a:p>
        </p:txBody>
      </p:sp>
      <p:sp>
        <p:nvSpPr>
          <p:cNvPr id="3" name="Content Placeholder 2">
            <a:extLst>
              <a:ext uri="{FF2B5EF4-FFF2-40B4-BE49-F238E27FC236}">
                <a16:creationId xmlns:a16="http://schemas.microsoft.com/office/drawing/2014/main" id="{34EDFAD2-3716-2E4E-7036-5883E4E580C8}"/>
              </a:ext>
            </a:extLst>
          </p:cNvPr>
          <p:cNvSpPr>
            <a:spLocks noGrp="1"/>
          </p:cNvSpPr>
          <p:nvPr>
            <p:ph idx="1"/>
          </p:nvPr>
        </p:nvSpPr>
        <p:spPr>
          <a:xfrm>
            <a:off x="511629" y="2472383"/>
            <a:ext cx="11571514" cy="4383995"/>
          </a:xfrm>
        </p:spPr>
        <p:txBody>
          <a:bodyPr vert="horz" lIns="91440" tIns="45720" rIns="91440" bIns="45720" rtlCol="0" anchor="ctr">
            <a:normAutofit/>
          </a:bodyPr>
          <a:lstStyle/>
          <a:p>
            <a:r>
              <a:rPr lang="en-US" sz="1800">
                <a:solidFill>
                  <a:srgbClr val="0D0D0D"/>
                </a:solidFill>
              </a:rPr>
              <a:t>Today, we're delving into the exciting world of electronics within a hydroponics system, but with a twist tailored just for our young friends from Spa Park primary School.</a:t>
            </a:r>
            <a:endParaRPr lang="en-US" sz="1800"/>
          </a:p>
          <a:p>
            <a:r>
              <a:rPr lang="en-US" sz="1800">
                <a:solidFill>
                  <a:srgbClr val="0D0D0D"/>
                </a:solidFill>
              </a:rPr>
              <a:t>We're here to introduce you to the wonders of sustainable agriculture technologies.</a:t>
            </a:r>
            <a:endParaRPr lang="en-US" sz="1800"/>
          </a:p>
          <a:p>
            <a:r>
              <a:rPr lang="en-US" sz="1800">
                <a:solidFill>
                  <a:srgbClr val="0D0D0D"/>
                </a:solidFill>
              </a:rPr>
              <a:t>Goal: Our mission? To create not just any system, but a reliable, user-friendly educational tool, sparking curiosity and learning at every turn. Let's sow the seeds of knowledge together!</a:t>
            </a:r>
            <a:endParaRPr lang="en-US" sz="1800"/>
          </a:p>
          <a:p>
            <a:endParaRPr lang="en-US" sz="1800">
              <a:solidFill>
                <a:srgbClr val="0D0D0D"/>
              </a:solidFill>
            </a:endParaRPr>
          </a:p>
          <a:p>
            <a:endParaRPr lang="en-US" sz="1800">
              <a:solidFill>
                <a:srgbClr val="0D0D0D"/>
              </a:solidFill>
            </a:endParaRPr>
          </a:p>
          <a:p>
            <a:endParaRPr lang="en-US" sz="1800"/>
          </a:p>
        </p:txBody>
      </p:sp>
    </p:spTree>
    <p:extLst>
      <p:ext uri="{BB962C8B-B14F-4D97-AF65-F5344CB8AC3E}">
        <p14:creationId xmlns:p14="http://schemas.microsoft.com/office/powerpoint/2010/main" val="3135199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7E36-43B5-7BDC-92B6-E601094750C9}"/>
              </a:ext>
            </a:extLst>
          </p:cNvPr>
          <p:cNvSpPr>
            <a:spLocks noGrp="1"/>
          </p:cNvSpPr>
          <p:nvPr>
            <p:ph type="title"/>
          </p:nvPr>
        </p:nvSpPr>
        <p:spPr/>
        <p:txBody>
          <a:bodyPr/>
          <a:lstStyle/>
          <a:p>
            <a:r>
              <a:rPr lang="en-US">
                <a:cs typeface="Posterama"/>
              </a:rPr>
              <a:t>Q&amp;A</a:t>
            </a:r>
            <a:endParaRPr lang="en-US"/>
          </a:p>
        </p:txBody>
      </p:sp>
      <p:sp>
        <p:nvSpPr>
          <p:cNvPr id="3" name="Content Placeholder 2">
            <a:extLst>
              <a:ext uri="{FF2B5EF4-FFF2-40B4-BE49-F238E27FC236}">
                <a16:creationId xmlns:a16="http://schemas.microsoft.com/office/drawing/2014/main" id="{F93B2836-E384-49E1-6F8F-9535259E20D9}"/>
              </a:ext>
            </a:extLst>
          </p:cNvPr>
          <p:cNvSpPr>
            <a:spLocks noGrp="1"/>
          </p:cNvSpPr>
          <p:nvPr>
            <p:ph idx="1"/>
          </p:nvPr>
        </p:nvSpPr>
        <p:spPr>
          <a:xfrm>
            <a:off x="2024743" y="2848882"/>
            <a:ext cx="8142515" cy="1172710"/>
          </a:xfrm>
        </p:spPr>
        <p:txBody>
          <a:bodyPr vert="horz" lIns="91440" tIns="45720" rIns="91440" bIns="45720" rtlCol="0" anchor="t">
            <a:normAutofit/>
          </a:bodyPr>
          <a:lstStyle/>
          <a:p>
            <a:pPr marL="0" indent="0">
              <a:buNone/>
            </a:pPr>
            <a:r>
              <a:rPr lang="en-US" sz="4000"/>
              <a:t>Does anyone have any questions?</a:t>
            </a:r>
          </a:p>
        </p:txBody>
      </p:sp>
    </p:spTree>
    <p:extLst>
      <p:ext uri="{BB962C8B-B14F-4D97-AF65-F5344CB8AC3E}">
        <p14:creationId xmlns:p14="http://schemas.microsoft.com/office/powerpoint/2010/main" val="3231486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2789C-98BF-7D49-33B6-66706EC51865}"/>
              </a:ext>
            </a:extLst>
          </p:cNvPr>
          <p:cNvSpPr>
            <a:spLocks noGrp="1"/>
          </p:cNvSpPr>
          <p:nvPr>
            <p:ph type="title"/>
          </p:nvPr>
        </p:nvSpPr>
        <p:spPr/>
        <p:txBody>
          <a:bodyPr/>
          <a:lstStyle/>
          <a:p>
            <a:r>
              <a:rPr lang="en-US">
                <a:cs typeface="Posterama"/>
              </a:rPr>
              <a:t>Team Roles</a:t>
            </a:r>
            <a:endParaRPr lang="en-US"/>
          </a:p>
        </p:txBody>
      </p:sp>
      <p:sp>
        <p:nvSpPr>
          <p:cNvPr id="3" name="Content Placeholder 2">
            <a:extLst>
              <a:ext uri="{FF2B5EF4-FFF2-40B4-BE49-F238E27FC236}">
                <a16:creationId xmlns:a16="http://schemas.microsoft.com/office/drawing/2014/main" id="{BF25143B-25AB-F962-F4C1-004917AA7AC2}"/>
              </a:ext>
            </a:extLst>
          </p:cNvPr>
          <p:cNvSpPr>
            <a:spLocks noGrp="1"/>
          </p:cNvSpPr>
          <p:nvPr>
            <p:ph idx="1"/>
          </p:nvPr>
        </p:nvSpPr>
        <p:spPr/>
        <p:txBody>
          <a:bodyPr vert="horz" lIns="91440" tIns="45720" rIns="91440" bIns="45720" rtlCol="0" anchor="t">
            <a:normAutofit/>
          </a:bodyPr>
          <a:lstStyle/>
          <a:p>
            <a:r>
              <a:rPr lang="en-US"/>
              <a:t>Armend: All sensor and Arduino related code</a:t>
            </a:r>
          </a:p>
          <a:p>
            <a:r>
              <a:rPr lang="en-US"/>
              <a:t>Chay: Node – Red functionality and sensor/Arduino code</a:t>
            </a:r>
          </a:p>
          <a:p>
            <a:r>
              <a:rPr lang="en-US"/>
              <a:t>Felix: </a:t>
            </a:r>
            <a:r>
              <a:rPr lang="en-US">
                <a:ea typeface="+mn-lt"/>
                <a:cs typeface="+mn-lt"/>
              </a:rPr>
              <a:t>Node – Red functionality and sensor/Arduino code</a:t>
            </a:r>
          </a:p>
          <a:p>
            <a:r>
              <a:rPr lang="en-US"/>
              <a:t>Michael: CAD modeling &amp; component mounting</a:t>
            </a:r>
          </a:p>
          <a:p>
            <a:r>
              <a:rPr lang="en-US"/>
              <a:t>Ryan: Wiring of sensors and educational toolkit</a:t>
            </a:r>
          </a:p>
          <a:p>
            <a:r>
              <a:rPr lang="en-US"/>
              <a:t>Taryn: Educational Documentation and wiring diagram</a:t>
            </a:r>
          </a:p>
        </p:txBody>
      </p:sp>
    </p:spTree>
    <p:extLst>
      <p:ext uri="{BB962C8B-B14F-4D97-AF65-F5344CB8AC3E}">
        <p14:creationId xmlns:p14="http://schemas.microsoft.com/office/powerpoint/2010/main" val="1476795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533B7-C32A-21CE-92FA-57DF2B1DF0DC}"/>
              </a:ext>
            </a:extLst>
          </p:cNvPr>
          <p:cNvSpPr>
            <a:spLocks noGrp="1"/>
          </p:cNvSpPr>
          <p:nvPr>
            <p:ph type="title"/>
          </p:nvPr>
        </p:nvSpPr>
        <p:spPr/>
        <p:txBody>
          <a:bodyPr/>
          <a:lstStyle/>
          <a:p>
            <a:r>
              <a:rPr lang="en-US">
                <a:cs typeface="Posterama"/>
              </a:rPr>
              <a:t>Stakeholder Overview and Needs</a:t>
            </a:r>
          </a:p>
        </p:txBody>
      </p:sp>
      <p:sp>
        <p:nvSpPr>
          <p:cNvPr id="3" name="Content Placeholder 2">
            <a:extLst>
              <a:ext uri="{FF2B5EF4-FFF2-40B4-BE49-F238E27FC236}">
                <a16:creationId xmlns:a16="http://schemas.microsoft.com/office/drawing/2014/main" id="{08506E7D-A67E-8FF5-2BFB-D4FA3F3220EC}"/>
              </a:ext>
            </a:extLst>
          </p:cNvPr>
          <p:cNvSpPr>
            <a:spLocks noGrp="1"/>
          </p:cNvSpPr>
          <p:nvPr>
            <p:ph idx="1"/>
          </p:nvPr>
        </p:nvSpPr>
        <p:spPr>
          <a:xfrm>
            <a:off x="836839" y="1526268"/>
            <a:ext cx="12226017" cy="5863090"/>
          </a:xfrm>
        </p:spPr>
        <p:txBody>
          <a:bodyPr vert="horz" lIns="91440" tIns="45720" rIns="91440" bIns="45720" rtlCol="0" anchor="t">
            <a:normAutofit fontScale="77500" lnSpcReduction="20000"/>
          </a:bodyPr>
          <a:lstStyle/>
          <a:p>
            <a:pPr marL="342900" indent="-342900"/>
            <a:r>
              <a:rPr lang="en-US" sz="2600">
                <a:solidFill>
                  <a:srgbClr val="0D0D0D"/>
                </a:solidFill>
                <a:latin typeface="Avenir Next LT Pro"/>
                <a:cs typeface="Arial"/>
              </a:rPr>
              <a:t>Engineering students (</a:t>
            </a:r>
            <a:r>
              <a:rPr lang="en-US" sz="2600">
                <a:solidFill>
                  <a:srgbClr val="FF0000"/>
                </a:solidFill>
                <a:latin typeface="Avenir Next LT Pro"/>
                <a:cs typeface="Arial"/>
              </a:rPr>
              <a:t>primary stakeholder</a:t>
            </a:r>
            <a:r>
              <a:rPr lang="en-US" sz="2600">
                <a:solidFill>
                  <a:srgbClr val="0D0D0D"/>
                </a:solidFill>
                <a:latin typeface="Avenir Next LT Pro"/>
                <a:cs typeface="Arial"/>
              </a:rPr>
              <a:t>) </a:t>
            </a:r>
            <a:r>
              <a:rPr lang="en-US" sz="1900">
                <a:solidFill>
                  <a:srgbClr val="0D0D0D"/>
                </a:solidFill>
                <a:latin typeface="Avenir Next LT Pro"/>
                <a:cs typeface="Arial"/>
              </a:rPr>
              <a:t>:  </a:t>
            </a:r>
            <a:endParaRPr lang="en-US" sz="1900">
              <a:solidFill>
                <a:srgbClr val="000000"/>
              </a:solidFill>
              <a:latin typeface="Avenir Next LT Pro"/>
              <a:cs typeface="Arial"/>
            </a:endParaRPr>
          </a:p>
          <a:p>
            <a:pPr lvl="1">
              <a:buFont typeface="Courier New,monospace" panose="020B0504020202020204" pitchFamily="34" charset="0"/>
              <a:buChar char="o"/>
            </a:pPr>
            <a:r>
              <a:rPr lang="en-US" sz="2000">
                <a:solidFill>
                  <a:srgbClr val="0D0D0D"/>
                </a:solidFill>
                <a:latin typeface="Avenir Next LT Pro"/>
                <a:cs typeface="Arial"/>
              </a:rPr>
              <a:t>Needs:  Hands-on design experience, academic recognition.</a:t>
            </a:r>
            <a:endParaRPr lang="en-US" sz="2000">
              <a:solidFill>
                <a:srgbClr val="000000"/>
              </a:solidFill>
              <a:latin typeface="Avenir Next LT Pro"/>
              <a:cs typeface="Arial"/>
            </a:endParaRPr>
          </a:p>
          <a:p>
            <a:pPr lvl="1">
              <a:buFont typeface="Courier New,monospace" panose="020B0504020202020204" pitchFamily="34" charset="0"/>
              <a:buChar char="o"/>
            </a:pPr>
            <a:r>
              <a:rPr lang="en-US" sz="2000">
                <a:solidFill>
                  <a:srgbClr val="0D0D0D"/>
                </a:solidFill>
                <a:latin typeface="Avenir Next LT Pro"/>
                <a:cs typeface="Arial"/>
              </a:rPr>
              <a:t>Values: Innovation, practical skills application.</a:t>
            </a:r>
            <a:endParaRPr lang="en-US" sz="2000">
              <a:solidFill>
                <a:srgbClr val="000000"/>
              </a:solidFill>
              <a:latin typeface="Avenir Next LT Pro"/>
              <a:cs typeface="Arial"/>
            </a:endParaRPr>
          </a:p>
          <a:p>
            <a:pPr marL="457200" lvl="1" indent="0">
              <a:buNone/>
            </a:pPr>
            <a:endParaRPr lang="en-US" sz="2000">
              <a:solidFill>
                <a:srgbClr val="0D0D0D"/>
              </a:solidFill>
              <a:latin typeface="Avenir Next LT Pro"/>
              <a:cs typeface="Arial"/>
            </a:endParaRPr>
          </a:p>
          <a:p>
            <a:pPr marL="342900" indent="-342900"/>
            <a:r>
              <a:rPr lang="en-US" sz="2300">
                <a:solidFill>
                  <a:srgbClr val="0D0D0D"/>
                </a:solidFill>
                <a:latin typeface="Avenir Next LT Pro"/>
                <a:cs typeface="Arial"/>
              </a:rPr>
              <a:t>Primary School Teachers &amp; Students (</a:t>
            </a:r>
            <a:r>
              <a:rPr lang="en-US" sz="2300">
                <a:solidFill>
                  <a:srgbClr val="00B0F0"/>
                </a:solidFill>
                <a:latin typeface="Avenir Next LT Pro"/>
                <a:cs typeface="Arial"/>
              </a:rPr>
              <a:t>secondary stakeholder</a:t>
            </a:r>
            <a:r>
              <a:rPr lang="en-US" sz="2300">
                <a:solidFill>
                  <a:srgbClr val="0D0D0D"/>
                </a:solidFill>
                <a:latin typeface="Avenir Next LT Pro"/>
                <a:cs typeface="Arial"/>
              </a:rPr>
              <a:t>):</a:t>
            </a:r>
            <a:endParaRPr lang="en-US" sz="2300">
              <a:solidFill>
                <a:srgbClr val="000000"/>
              </a:solidFill>
              <a:latin typeface="Avenir Next LT Pro"/>
              <a:cs typeface="Arial"/>
            </a:endParaRPr>
          </a:p>
          <a:p>
            <a:pPr marL="800100" indent="-342900"/>
            <a:r>
              <a:rPr lang="en-US" sz="2000">
                <a:solidFill>
                  <a:srgbClr val="0D0D0D"/>
                </a:solidFill>
                <a:latin typeface="Avenir Next LT Pro"/>
                <a:cs typeface="Arial"/>
              </a:rPr>
              <a:t>Needs: Educational content, easy-to-use system.</a:t>
            </a:r>
            <a:endParaRPr lang="en-US" sz="2000">
              <a:solidFill>
                <a:srgbClr val="000000"/>
              </a:solidFill>
              <a:latin typeface="Avenir Next LT Pro"/>
              <a:cs typeface="Arial"/>
            </a:endParaRPr>
          </a:p>
          <a:p>
            <a:pPr marL="800100" lvl="1" indent="-342900">
              <a:buFont typeface="Courier New,monospace" panose="020B0504020202020204" pitchFamily="34" charset="0"/>
              <a:buChar char="o"/>
            </a:pPr>
            <a:r>
              <a:rPr lang="en-US" sz="2000">
                <a:solidFill>
                  <a:srgbClr val="0D0D0D"/>
                </a:solidFill>
                <a:latin typeface="Avenir Next LT Pro"/>
                <a:cs typeface="Arial"/>
              </a:rPr>
              <a:t>Values: Learning, engagement in STEM.</a:t>
            </a:r>
            <a:endParaRPr lang="en-US" sz="2000">
              <a:latin typeface="Avenir Next LT Pro"/>
            </a:endParaRPr>
          </a:p>
          <a:p>
            <a:pPr marL="457200" lvl="1" indent="0">
              <a:buNone/>
            </a:pPr>
            <a:endParaRPr lang="en-US" sz="2000">
              <a:solidFill>
                <a:srgbClr val="0D0D0D"/>
              </a:solidFill>
              <a:cs typeface="Arial"/>
            </a:endParaRPr>
          </a:p>
          <a:p>
            <a:pPr marL="342900" indent="-342900"/>
            <a:r>
              <a:rPr lang="en-US" sz="2300">
                <a:solidFill>
                  <a:srgbClr val="0D0D0D"/>
                </a:solidFill>
              </a:rPr>
              <a:t>Local Community &amp; Parents (</a:t>
            </a:r>
            <a:r>
              <a:rPr lang="en-US" sz="2300">
                <a:solidFill>
                  <a:srgbClr val="00B050"/>
                </a:solidFill>
              </a:rPr>
              <a:t>tertiary stakeholder</a:t>
            </a:r>
            <a:r>
              <a:rPr lang="en-US" sz="2300">
                <a:solidFill>
                  <a:srgbClr val="0D0D0D"/>
                </a:solidFill>
              </a:rPr>
              <a:t>):</a:t>
            </a:r>
            <a:r>
              <a:rPr lang="en-US" sz="2600">
                <a:solidFill>
                  <a:srgbClr val="0D0D0D"/>
                </a:solidFill>
              </a:rPr>
              <a:t> </a:t>
            </a:r>
            <a:endParaRPr lang="en-US" sz="2600"/>
          </a:p>
          <a:p>
            <a:pPr marL="800100" indent="-342900">
              <a:lnSpc>
                <a:spcPct val="90000"/>
              </a:lnSpc>
            </a:pPr>
            <a:r>
              <a:rPr lang="en-US" sz="2000">
                <a:solidFill>
                  <a:srgbClr val="0D0D0D"/>
                </a:solidFill>
              </a:rPr>
              <a:t>Needs: Improved educational resources, community engagement.</a:t>
            </a:r>
          </a:p>
          <a:p>
            <a:pPr marL="800100" lvl="1" indent="-342900">
              <a:lnSpc>
                <a:spcPct val="90000"/>
              </a:lnSpc>
              <a:buFont typeface="Courier New" panose="020B0504020202020204" pitchFamily="34" charset="0"/>
              <a:buChar char="o"/>
            </a:pPr>
            <a:r>
              <a:rPr lang="en-US" sz="2000">
                <a:solidFill>
                  <a:srgbClr val="0D0D0D"/>
                </a:solidFill>
              </a:rPr>
              <a:t>Values: Sustainability, educational advancement.</a:t>
            </a:r>
            <a:endParaRPr lang="en-US" sz="2000"/>
          </a:p>
          <a:p>
            <a:pPr marL="457200" lvl="1" indent="0">
              <a:lnSpc>
                <a:spcPct val="90000"/>
              </a:lnSpc>
              <a:buNone/>
            </a:pPr>
            <a:endParaRPr lang="en-US" sz="2000">
              <a:solidFill>
                <a:srgbClr val="0D0D0D"/>
              </a:solidFill>
            </a:endParaRPr>
          </a:p>
          <a:p>
            <a:pPr marL="342900" indent="-342900"/>
            <a:r>
              <a:rPr lang="en-US" sz="2300">
                <a:solidFill>
                  <a:srgbClr val="0D0D0D"/>
                </a:solidFill>
              </a:rPr>
              <a:t>Professors (</a:t>
            </a:r>
            <a:r>
              <a:rPr lang="en-US" sz="2300">
                <a:solidFill>
                  <a:srgbClr val="00B0F0"/>
                </a:solidFill>
              </a:rPr>
              <a:t>secondary stakeholder</a:t>
            </a:r>
            <a:r>
              <a:rPr lang="en-US" sz="2300">
                <a:solidFill>
                  <a:srgbClr val="0D0D0D"/>
                </a:solidFill>
              </a:rPr>
              <a:t>):</a:t>
            </a:r>
          </a:p>
          <a:p>
            <a:pPr marL="800100" indent="-342900"/>
            <a:r>
              <a:rPr lang="en-US" sz="2000">
                <a:solidFill>
                  <a:srgbClr val="0D0D0D"/>
                </a:solidFill>
              </a:rPr>
              <a:t>Needs: Successful teaching outcomes, student learning growth.</a:t>
            </a:r>
          </a:p>
          <a:p>
            <a:pPr marL="800100" lvl="1" indent="-342900">
              <a:buFont typeface="Courier New" panose="020B0504020202020204" pitchFamily="34" charset="0"/>
              <a:buChar char="o"/>
            </a:pPr>
            <a:r>
              <a:rPr lang="en-US" sz="2000">
                <a:solidFill>
                  <a:srgbClr val="0D0D0D"/>
                </a:solidFill>
              </a:rPr>
              <a:t>Values: Academic rigor, educational innovation.</a:t>
            </a:r>
            <a:endParaRPr lang="en-US" sz="2000"/>
          </a:p>
          <a:p>
            <a:pPr marL="342900" indent="-342900"/>
            <a:endParaRPr lang="en-US" sz="2000">
              <a:solidFill>
                <a:srgbClr val="0D0D0D"/>
              </a:solidFill>
            </a:endParaRPr>
          </a:p>
          <a:p>
            <a:pPr marL="457200" lvl="1" indent="0">
              <a:buNone/>
            </a:pPr>
            <a:endParaRPr lang="en-US" sz="2000">
              <a:solidFill>
                <a:srgbClr val="0D0D0D"/>
              </a:solidFill>
            </a:endParaRPr>
          </a:p>
          <a:p>
            <a:pPr lvl="4">
              <a:buFont typeface="Courier New" panose="020B0504020202020204" pitchFamily="34" charset="0"/>
              <a:buChar char="o"/>
            </a:pPr>
            <a:endParaRPr lang="en-US" sz="1400">
              <a:solidFill>
                <a:srgbClr val="0D0D0D"/>
              </a:solidFill>
            </a:endParaRPr>
          </a:p>
          <a:p>
            <a:pPr marL="457200" lvl="1" indent="0">
              <a:buNone/>
            </a:pPr>
            <a:r>
              <a:rPr lang="en-US" sz="2000">
                <a:solidFill>
                  <a:srgbClr val="0D0D0D"/>
                </a:solidFill>
              </a:rPr>
              <a:t>                        </a:t>
            </a:r>
          </a:p>
        </p:txBody>
      </p:sp>
    </p:spTree>
    <p:extLst>
      <p:ext uri="{BB962C8B-B14F-4D97-AF65-F5344CB8AC3E}">
        <p14:creationId xmlns:p14="http://schemas.microsoft.com/office/powerpoint/2010/main" val="988206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0D046FD0-7562-EFBC-B21B-E8BB2E88659F}"/>
              </a:ext>
            </a:extLst>
          </p:cNvPr>
          <p:cNvGraphicFramePr>
            <a:graphicFrameLocks noGrp="1"/>
          </p:cNvGraphicFramePr>
          <p:nvPr>
            <p:extLst>
              <p:ext uri="{D42A27DB-BD31-4B8C-83A1-F6EECF244321}">
                <p14:modId xmlns:p14="http://schemas.microsoft.com/office/powerpoint/2010/main" val="3651860109"/>
              </p:ext>
            </p:extLst>
          </p:nvPr>
        </p:nvGraphicFramePr>
        <p:xfrm>
          <a:off x="2295525" y="1085850"/>
          <a:ext cx="7601275" cy="4903948"/>
        </p:xfrm>
        <a:graphic>
          <a:graphicData uri="http://schemas.openxmlformats.org/drawingml/2006/table">
            <a:tbl>
              <a:tblPr bandRow="1">
                <a:tableStyleId>{5C22544A-7EE6-4342-B048-85BDC9FD1C3A}</a:tableStyleId>
              </a:tblPr>
              <a:tblGrid>
                <a:gridCol w="1823816">
                  <a:extLst>
                    <a:ext uri="{9D8B030D-6E8A-4147-A177-3AD203B41FA5}">
                      <a16:colId xmlns:a16="http://schemas.microsoft.com/office/drawing/2014/main" val="518318271"/>
                    </a:ext>
                  </a:extLst>
                </a:gridCol>
                <a:gridCol w="2019662">
                  <a:extLst>
                    <a:ext uri="{9D8B030D-6E8A-4147-A177-3AD203B41FA5}">
                      <a16:colId xmlns:a16="http://schemas.microsoft.com/office/drawing/2014/main" val="2392424848"/>
                    </a:ext>
                  </a:extLst>
                </a:gridCol>
                <a:gridCol w="1355720">
                  <a:extLst>
                    <a:ext uri="{9D8B030D-6E8A-4147-A177-3AD203B41FA5}">
                      <a16:colId xmlns:a16="http://schemas.microsoft.com/office/drawing/2014/main" val="1838748153"/>
                    </a:ext>
                  </a:extLst>
                </a:gridCol>
                <a:gridCol w="2402077">
                  <a:extLst>
                    <a:ext uri="{9D8B030D-6E8A-4147-A177-3AD203B41FA5}">
                      <a16:colId xmlns:a16="http://schemas.microsoft.com/office/drawing/2014/main" val="2338486586"/>
                    </a:ext>
                  </a:extLst>
                </a:gridCol>
              </a:tblGrid>
              <a:tr h="441520">
                <a:tc>
                  <a:txBody>
                    <a:bodyPr/>
                    <a:lstStyle/>
                    <a:p>
                      <a:pPr algn="ctr" rtl="0" fontAlgn="base"/>
                      <a:r>
                        <a:rPr lang="en-US" sz="1200" b="1">
                          <a:effectLst/>
                          <a:latin typeface="Aptos"/>
                        </a:rPr>
                        <a:t>Stakeholder </a:t>
                      </a:r>
                    </a:p>
                  </a:txBody>
                  <a:tcPr marL="66675" marR="6667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solidFill>
                      <a:srgbClr val="0070C0"/>
                    </a:solidFill>
                  </a:tcPr>
                </a:tc>
                <a:tc>
                  <a:txBody>
                    <a:bodyPr/>
                    <a:lstStyle/>
                    <a:p>
                      <a:pPr algn="ctr" rtl="0" fontAlgn="base"/>
                      <a:r>
                        <a:rPr lang="en-US" sz="1200" b="1">
                          <a:effectLst/>
                          <a:latin typeface="Aptos"/>
                        </a:rPr>
                        <a:t>Description </a:t>
                      </a:r>
                    </a:p>
                  </a:txBody>
                  <a:tcPr marL="66675" marR="6667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solidFill>
                      <a:srgbClr val="0070C0"/>
                    </a:solidFill>
                  </a:tcPr>
                </a:tc>
                <a:tc>
                  <a:txBody>
                    <a:bodyPr/>
                    <a:lstStyle/>
                    <a:p>
                      <a:pPr algn="ctr" rtl="0" fontAlgn="base"/>
                      <a:r>
                        <a:rPr lang="en-US" sz="1200" b="1">
                          <a:effectLst/>
                          <a:latin typeface="Aptos"/>
                        </a:rPr>
                        <a:t>Level of Involvement </a:t>
                      </a:r>
                    </a:p>
                  </a:txBody>
                  <a:tcPr marL="66675" marR="6667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solidFill>
                      <a:srgbClr val="0070C0"/>
                    </a:solidFill>
                  </a:tcPr>
                </a:tc>
                <a:tc>
                  <a:txBody>
                    <a:bodyPr/>
                    <a:lstStyle/>
                    <a:p>
                      <a:pPr algn="ctr" rtl="0" fontAlgn="base"/>
                      <a:r>
                        <a:rPr lang="en-US" sz="1200" b="1">
                          <a:effectLst/>
                          <a:latin typeface="Aptos"/>
                        </a:rPr>
                        <a:t>Motivations (Gain/Loss) </a:t>
                      </a:r>
                    </a:p>
                  </a:txBody>
                  <a:tcPr marL="66675" marR="6667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solidFill>
                      <a:srgbClr val="0070C0"/>
                    </a:solidFill>
                  </a:tcPr>
                </a:tc>
                <a:extLst>
                  <a:ext uri="{0D108BD9-81ED-4DB2-BD59-A6C34878D82A}">
                    <a16:rowId xmlns:a16="http://schemas.microsoft.com/office/drawing/2014/main" val="2729839908"/>
                  </a:ext>
                </a:extLst>
              </a:tr>
              <a:tr h="630744">
                <a:tc>
                  <a:txBody>
                    <a:bodyPr/>
                    <a:lstStyle/>
                    <a:p>
                      <a:pPr rtl="0" fontAlgn="base"/>
                      <a:r>
                        <a:rPr lang="en-US" sz="1000">
                          <a:effectLst/>
                          <a:latin typeface="Aptos"/>
                        </a:rPr>
                        <a:t>Engineering Students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The students at PSU and BC working on the project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Primary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Grades, design project experience, making a difference or impact on the primary school students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37127997"/>
                  </a:ext>
                </a:extLst>
              </a:tr>
              <a:tr h="777918">
                <a:tc>
                  <a:txBody>
                    <a:bodyPr/>
                    <a:lstStyle/>
                    <a:p>
                      <a:pPr rtl="0" fontAlgn="base"/>
                      <a:r>
                        <a:rPr lang="en-US" sz="1000">
                          <a:effectLst/>
                          <a:latin typeface="Aptos"/>
                        </a:rPr>
                        <a:t>Primary School Students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The students at Spa Park primary who will be learning from the Hydroponics system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Primary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Learning about hydroponics, experience interacting with university students, gaining motivation to follow dreams.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327121222"/>
                  </a:ext>
                </a:extLst>
              </a:tr>
              <a:tr h="777918">
                <a:tc>
                  <a:txBody>
                    <a:bodyPr/>
                    <a:lstStyle/>
                    <a:p>
                      <a:pPr rtl="0" fontAlgn="base"/>
                      <a:r>
                        <a:rPr lang="en-US" sz="1000">
                          <a:effectLst/>
                          <a:latin typeface="Aptos"/>
                        </a:rPr>
                        <a:t>Teachers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The teachers at Spa Park Primary will be educating students on the system.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Primary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Successful integration into curriculum, interesting material to teach students, students excited to learn about materials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249886833"/>
                  </a:ext>
                </a:extLst>
              </a:tr>
              <a:tr h="609720">
                <a:tc>
                  <a:txBody>
                    <a:bodyPr/>
                    <a:lstStyle/>
                    <a:p>
                      <a:pPr rtl="0" fontAlgn="base"/>
                      <a:r>
                        <a:rPr lang="en-US" sz="1000">
                          <a:effectLst/>
                          <a:latin typeface="Aptos"/>
                        </a:rPr>
                        <a:t>Professors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The professors from PSU and BC who oversee the class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Secondary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Creating a conducive environment to learning, allowing students to work through challenges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199513892"/>
                  </a:ext>
                </a:extLst>
              </a:tr>
              <a:tr h="872530">
                <a:tc>
                  <a:txBody>
                    <a:bodyPr/>
                    <a:lstStyle/>
                    <a:p>
                      <a:pPr rtl="0" fontAlgn="base"/>
                      <a:r>
                        <a:rPr lang="en-US" sz="1000">
                          <a:effectLst/>
                          <a:latin typeface="Aptos"/>
                        </a:rPr>
                        <a:t>Local Community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The community of Bela-Bela who will ultimately benefit from learning more about hydroponics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Tertiary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Learn about the power of hydroponics to implement the same in other schools, promote the ideas of continued education and hard work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803345565"/>
                  </a:ext>
                </a:extLst>
              </a:tr>
              <a:tr h="777918">
                <a:tc>
                  <a:txBody>
                    <a:bodyPr/>
                    <a:lstStyle/>
                    <a:p>
                      <a:pPr rtl="0" fontAlgn="base"/>
                      <a:r>
                        <a:rPr lang="en-US" sz="1000">
                          <a:effectLst/>
                          <a:latin typeface="Aptos"/>
                        </a:rPr>
                        <a:t>Parents/guardians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The guardians of the children at spa park, they are responsible for influencing and supporting their children's education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Tertiary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fontAlgn="base"/>
                      <a:r>
                        <a:rPr lang="en-US" sz="1000">
                          <a:effectLst/>
                          <a:latin typeface="Aptos"/>
                        </a:rPr>
                        <a:t>They might see an improvement in their children's interest in science and agriculture </a:t>
                      </a:r>
                    </a:p>
                  </a:txBody>
                  <a:tcPr marL="66675" marR="6667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906035860"/>
                  </a:ext>
                </a:extLst>
              </a:tr>
            </a:tbl>
          </a:graphicData>
        </a:graphic>
      </p:graphicFrame>
    </p:spTree>
    <p:extLst>
      <p:ext uri="{BB962C8B-B14F-4D97-AF65-F5344CB8AC3E}">
        <p14:creationId xmlns:p14="http://schemas.microsoft.com/office/powerpoint/2010/main" val="3170290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B47C0-6161-1589-0FC2-A071FFE5E5A5}"/>
              </a:ext>
            </a:extLst>
          </p:cNvPr>
          <p:cNvSpPr>
            <a:spLocks noGrp="1"/>
          </p:cNvSpPr>
          <p:nvPr>
            <p:ph type="title"/>
          </p:nvPr>
        </p:nvSpPr>
        <p:spPr>
          <a:xfrm>
            <a:off x="838200" y="365125"/>
            <a:ext cx="10677525" cy="1344613"/>
          </a:xfrm>
        </p:spPr>
        <p:txBody>
          <a:bodyPr>
            <a:normAutofit fontScale="90000"/>
          </a:bodyPr>
          <a:lstStyle/>
          <a:p>
            <a:r>
              <a:rPr lang="en-US">
                <a:cs typeface="Posterama"/>
              </a:rPr>
              <a:t>Design Metrics to meet Stakeholder Needs</a:t>
            </a:r>
            <a:endParaRPr lang="en-US"/>
          </a:p>
        </p:txBody>
      </p:sp>
      <p:sp>
        <p:nvSpPr>
          <p:cNvPr id="3" name="Content Placeholder 2">
            <a:extLst>
              <a:ext uri="{FF2B5EF4-FFF2-40B4-BE49-F238E27FC236}">
                <a16:creationId xmlns:a16="http://schemas.microsoft.com/office/drawing/2014/main" id="{52DC2E29-2251-9D93-43B0-5255A88E97F1}"/>
              </a:ext>
            </a:extLst>
          </p:cNvPr>
          <p:cNvSpPr>
            <a:spLocks noGrp="1"/>
          </p:cNvSpPr>
          <p:nvPr>
            <p:ph idx="1"/>
          </p:nvPr>
        </p:nvSpPr>
        <p:spPr>
          <a:xfrm>
            <a:off x="609600" y="1616075"/>
            <a:ext cx="12525375" cy="4875213"/>
          </a:xfrm>
        </p:spPr>
        <p:txBody>
          <a:bodyPr vert="horz" lIns="91440" tIns="45720" rIns="91440" bIns="45720" rtlCol="0" anchor="t">
            <a:normAutofit fontScale="77500" lnSpcReduction="20000"/>
          </a:bodyPr>
          <a:lstStyle/>
          <a:p>
            <a:r>
              <a:rPr lang="en-US" sz="1600" b="1">
                <a:solidFill>
                  <a:srgbClr val="0D0D0D"/>
                </a:solidFill>
                <a:latin typeface="Avenir Next LT Pro"/>
                <a:cs typeface="Arial"/>
              </a:rPr>
              <a:t>Educational Impact:</a:t>
            </a:r>
            <a:r>
              <a:rPr lang="en-US" sz="1600">
                <a:solidFill>
                  <a:srgbClr val="0D0D0D"/>
                </a:solidFill>
                <a:latin typeface="Avenir Next LT Pro"/>
                <a:cs typeface="Arial"/>
              </a:rPr>
              <a:t> </a:t>
            </a:r>
            <a:endParaRPr lang="en-US" sz="1600">
              <a:solidFill>
                <a:srgbClr val="000000"/>
              </a:solidFill>
              <a:latin typeface="Avenir Next LT Pro"/>
              <a:cs typeface="Arial"/>
            </a:endParaRPr>
          </a:p>
          <a:p>
            <a:pPr lvl="1" indent="-342900">
              <a:buFont typeface="Courier New,monospace" panose="020B0504020202020204" pitchFamily="34" charset="0"/>
              <a:buChar char="o"/>
            </a:pPr>
            <a:r>
              <a:rPr lang="en-US" sz="1600">
                <a:solidFill>
                  <a:srgbClr val="0D0D0D"/>
                </a:solidFill>
                <a:latin typeface="Avenir Next LT Pro"/>
                <a:cs typeface="Arial"/>
              </a:rPr>
              <a:t>Successfully created a simple educational kit to demonstrate electricity with a flip of a switch</a:t>
            </a:r>
            <a:endParaRPr lang="en-US" sz="1600">
              <a:solidFill>
                <a:srgbClr val="000000"/>
              </a:solidFill>
              <a:latin typeface="Avenir Next LT Pro"/>
              <a:cs typeface="Arial"/>
            </a:endParaRPr>
          </a:p>
          <a:p>
            <a:pPr lvl="1" indent="-342900">
              <a:buFont typeface="Courier New,monospace" panose="020B0504020202020204" pitchFamily="34" charset="0"/>
              <a:buChar char="o"/>
            </a:pPr>
            <a:r>
              <a:rPr lang="en-US" sz="1600">
                <a:solidFill>
                  <a:srgbClr val="0D0D0D"/>
                </a:solidFill>
                <a:latin typeface="Avenir Next LT Pro"/>
                <a:cs typeface="Arial"/>
              </a:rPr>
              <a:t>Hands on learning experience</a:t>
            </a:r>
            <a:endParaRPr lang="en-US" sz="1600">
              <a:latin typeface="Avenir Next LT Pro"/>
            </a:endParaRPr>
          </a:p>
          <a:p>
            <a:r>
              <a:rPr lang="en-US" sz="1600" b="1">
                <a:solidFill>
                  <a:srgbClr val="0D0D0D"/>
                </a:solidFill>
              </a:rPr>
              <a:t>Keeping Within Budget:</a:t>
            </a:r>
            <a:r>
              <a:rPr lang="en-US" sz="1600">
                <a:solidFill>
                  <a:srgbClr val="0D0D0D"/>
                </a:solidFill>
              </a:rPr>
              <a:t> </a:t>
            </a:r>
            <a:endParaRPr lang="en-US" sz="1600"/>
          </a:p>
          <a:p>
            <a:pPr lvl="1" indent="-342900">
              <a:buFont typeface="Courier New" panose="020B0504020202020204" pitchFamily="34" charset="0"/>
              <a:buChar char="o"/>
            </a:pPr>
            <a:r>
              <a:rPr lang="en-US" sz="1600">
                <a:solidFill>
                  <a:srgbClr val="0D0D0D"/>
                </a:solidFill>
              </a:rPr>
              <a:t>Did not exceed the dedicated budget of $250 </a:t>
            </a:r>
          </a:p>
          <a:p>
            <a:r>
              <a:rPr lang="en-US" sz="1600" b="1">
                <a:solidFill>
                  <a:srgbClr val="0D0D0D"/>
                </a:solidFill>
              </a:rPr>
              <a:t>Accuracy and Reliability:</a:t>
            </a:r>
            <a:r>
              <a:rPr lang="en-US" sz="1600">
                <a:solidFill>
                  <a:srgbClr val="0D0D0D"/>
                </a:solidFill>
              </a:rPr>
              <a:t> </a:t>
            </a:r>
          </a:p>
          <a:p>
            <a:pPr lvl="1" indent="-342900">
              <a:buFont typeface="Courier New" panose="020B0504020202020204" pitchFamily="34" charset="0"/>
              <a:buChar char="o"/>
            </a:pPr>
            <a:r>
              <a:rPr lang="en-US" sz="1600">
                <a:solidFill>
                  <a:srgbClr val="0D0D0D"/>
                </a:solidFill>
              </a:rPr>
              <a:t>Sufficient code with error handling </a:t>
            </a:r>
          </a:p>
          <a:p>
            <a:pPr lvl="1" indent="-342900">
              <a:buFont typeface="Courier New" panose="020B0504020202020204" pitchFamily="34" charset="0"/>
              <a:buChar char="o"/>
            </a:pPr>
            <a:r>
              <a:rPr lang="en-US" sz="1600">
                <a:solidFill>
                  <a:srgbClr val="0D0D0D"/>
                </a:solidFill>
              </a:rPr>
              <a:t>Design meets criteria to be considered reliable overall</a:t>
            </a:r>
          </a:p>
          <a:p>
            <a:r>
              <a:rPr lang="en-US" sz="1600" b="1">
                <a:solidFill>
                  <a:srgbClr val="0D0D0D"/>
                </a:solidFill>
              </a:rPr>
              <a:t>Temperature Sensor:</a:t>
            </a:r>
          </a:p>
          <a:p>
            <a:pPr lvl="1" indent="-342900">
              <a:buFont typeface="Courier New,monospace" panose="020B0504020202020204" pitchFamily="34" charset="0"/>
              <a:buChar char="o"/>
            </a:pPr>
            <a:r>
              <a:rPr lang="en-US" sz="1600">
                <a:solidFill>
                  <a:srgbClr val="0D0D0D"/>
                </a:solidFill>
                <a:latin typeface="Avenir Next LT Pro"/>
                <a:cs typeface="Arial"/>
              </a:rPr>
              <a:t>Accurate data measured and sent successfully to dashboard in expected time</a:t>
            </a:r>
            <a:endParaRPr lang="en-US" sz="1600">
              <a:solidFill>
                <a:srgbClr val="000000"/>
              </a:solidFill>
              <a:latin typeface="Avenir Next LT Pro"/>
              <a:cs typeface="Arial"/>
            </a:endParaRPr>
          </a:p>
          <a:p>
            <a:r>
              <a:rPr lang="en-US" sz="1600" b="1">
                <a:solidFill>
                  <a:srgbClr val="0D0D0D"/>
                </a:solidFill>
              </a:rPr>
              <a:t>Water Level Sensor:</a:t>
            </a:r>
            <a:r>
              <a:rPr lang="en-US" sz="1600">
                <a:solidFill>
                  <a:srgbClr val="0D0D0D"/>
                </a:solidFill>
              </a:rPr>
              <a:t> </a:t>
            </a:r>
            <a:endParaRPr lang="en-US" sz="1600"/>
          </a:p>
          <a:p>
            <a:pPr lvl="1" indent="-342900">
              <a:buFont typeface="Courier New" panose="020B0504020202020204" pitchFamily="34" charset="0"/>
              <a:buChar char="o"/>
            </a:pPr>
            <a:r>
              <a:rPr lang="en-US" sz="1600">
                <a:solidFill>
                  <a:srgbClr val="0D0D0D"/>
                </a:solidFill>
              </a:rPr>
              <a:t>Accurate data measured and sent successfully to dashboard in expected time</a:t>
            </a:r>
          </a:p>
          <a:p>
            <a:r>
              <a:rPr lang="en-US" sz="1600" b="1">
                <a:solidFill>
                  <a:srgbClr val="0D0D0D"/>
                </a:solidFill>
              </a:rPr>
              <a:t>TDS Sensor:</a:t>
            </a:r>
            <a:r>
              <a:rPr lang="en-US" sz="1600">
                <a:solidFill>
                  <a:srgbClr val="0D0D0D"/>
                </a:solidFill>
              </a:rPr>
              <a:t> </a:t>
            </a:r>
          </a:p>
          <a:p>
            <a:pPr lvl="1" indent="-342900">
              <a:buFont typeface="Courier New" panose="020B0504020202020204" pitchFamily="34" charset="0"/>
              <a:buChar char="o"/>
            </a:pPr>
            <a:r>
              <a:rPr lang="en-US" sz="1600">
                <a:solidFill>
                  <a:srgbClr val="0D0D0D"/>
                </a:solidFill>
              </a:rPr>
              <a:t>Successfully got TDS sensor to measure and send accurate data to the dashboard in expected time</a:t>
            </a:r>
          </a:p>
          <a:p>
            <a:r>
              <a:rPr lang="en-US" sz="1600" b="1">
                <a:solidFill>
                  <a:srgbClr val="0D0D0D"/>
                </a:solidFill>
              </a:rPr>
              <a:t>Efficient Use of Power:</a:t>
            </a:r>
          </a:p>
          <a:p>
            <a:pPr lvl="1" indent="-342900">
              <a:buFont typeface="Courier New" panose="020B0504020202020204" pitchFamily="34" charset="0"/>
              <a:buChar char="o"/>
            </a:pPr>
            <a:r>
              <a:rPr lang="en-US" sz="1600">
                <a:solidFill>
                  <a:srgbClr val="0D0D0D"/>
                </a:solidFill>
              </a:rPr>
              <a:t>Able to keep below 150W of power for a sufficient system</a:t>
            </a:r>
          </a:p>
          <a:p>
            <a:r>
              <a:rPr lang="en-US" sz="1600" b="1">
                <a:solidFill>
                  <a:srgbClr val="0D0D0D"/>
                </a:solidFill>
              </a:rPr>
              <a:t>Data Logging: </a:t>
            </a:r>
          </a:p>
          <a:p>
            <a:pPr lvl="1" indent="-342900">
              <a:buFont typeface="Courier New" panose="020B0504020202020204" pitchFamily="34" charset="0"/>
              <a:buChar char="o"/>
            </a:pPr>
            <a:r>
              <a:rPr lang="en-US" sz="1600">
                <a:solidFill>
                  <a:srgbClr val="0D0D0D"/>
                </a:solidFill>
              </a:rPr>
              <a:t>Data logged on dashboard faster than what was aimed for</a:t>
            </a:r>
          </a:p>
          <a:p>
            <a:pPr lvl="1" indent="-342900">
              <a:buFont typeface="Courier New" panose="020B0504020202020204" pitchFamily="34" charset="0"/>
              <a:buChar char="o"/>
            </a:pPr>
            <a:r>
              <a:rPr lang="en-US" sz="1600">
                <a:solidFill>
                  <a:srgbClr val="0D0D0D"/>
                </a:solidFill>
              </a:rPr>
              <a:t>Data updates every 3 seconds</a:t>
            </a:r>
          </a:p>
          <a:p>
            <a:pPr marL="0" indent="0">
              <a:buNone/>
            </a:pPr>
            <a:endParaRPr lang="en-US" sz="1600">
              <a:solidFill>
                <a:srgbClr val="0D0D0D"/>
              </a:solidFill>
            </a:endParaRPr>
          </a:p>
          <a:p>
            <a:pPr lvl="1" indent="-342900">
              <a:buFont typeface="Courier New" panose="020B0504020202020204" pitchFamily="34" charset="0"/>
              <a:buChar char="o"/>
            </a:pPr>
            <a:endParaRPr lang="en-US" sz="1400">
              <a:solidFill>
                <a:srgbClr val="0D0D0D"/>
              </a:solidFill>
            </a:endParaRPr>
          </a:p>
          <a:p>
            <a:pPr lvl="1" indent="-342900">
              <a:buFont typeface="Courier New" panose="020B0504020202020204" pitchFamily="34" charset="0"/>
              <a:buChar char="o"/>
            </a:pPr>
            <a:endParaRPr lang="en-US" sz="1400">
              <a:solidFill>
                <a:srgbClr val="0D0D0D"/>
              </a:solidFill>
            </a:endParaRPr>
          </a:p>
          <a:p>
            <a:endParaRPr lang="en-US">
              <a:solidFill>
                <a:srgbClr val="201449"/>
              </a:solidFill>
            </a:endParaRPr>
          </a:p>
        </p:txBody>
      </p:sp>
      <p:pic>
        <p:nvPicPr>
          <p:cNvPr id="4" name="WhatsApp Video 2024-04-08 at 14.15.15">
            <a:hlinkClick r:id="" action="ppaction://media"/>
            <a:extLst>
              <a:ext uri="{FF2B5EF4-FFF2-40B4-BE49-F238E27FC236}">
                <a16:creationId xmlns:a16="http://schemas.microsoft.com/office/drawing/2014/main" id="{FEDD994E-6389-6DDC-2841-99F12172D8E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204075" y="2352675"/>
            <a:ext cx="4079875" cy="2314575"/>
          </a:xfrm>
          <a:prstGeom prst="rect">
            <a:avLst/>
          </a:prstGeom>
        </p:spPr>
      </p:pic>
    </p:spTree>
    <p:extLst>
      <p:ext uri="{BB962C8B-B14F-4D97-AF65-F5344CB8AC3E}">
        <p14:creationId xmlns:p14="http://schemas.microsoft.com/office/powerpoint/2010/main" val="832413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5730C-EA7F-BDEA-F689-6E0BCC562F21}"/>
              </a:ext>
            </a:extLst>
          </p:cNvPr>
          <p:cNvSpPr>
            <a:spLocks noGrp="1"/>
          </p:cNvSpPr>
          <p:nvPr>
            <p:ph type="title"/>
          </p:nvPr>
        </p:nvSpPr>
        <p:spPr/>
        <p:txBody>
          <a:bodyPr/>
          <a:lstStyle/>
          <a:p>
            <a:r>
              <a:rPr lang="en-US">
                <a:cs typeface="Posterama"/>
              </a:rPr>
              <a:t>Final Design Overview</a:t>
            </a:r>
            <a:endParaRPr lang="en-US"/>
          </a:p>
        </p:txBody>
      </p:sp>
      <p:sp>
        <p:nvSpPr>
          <p:cNvPr id="8" name="TextBox 7">
            <a:extLst>
              <a:ext uri="{FF2B5EF4-FFF2-40B4-BE49-F238E27FC236}">
                <a16:creationId xmlns:a16="http://schemas.microsoft.com/office/drawing/2014/main" id="{D23574BC-C322-6BBE-6B6B-D20047090928}"/>
              </a:ext>
            </a:extLst>
          </p:cNvPr>
          <p:cNvSpPr txBox="1"/>
          <p:nvPr/>
        </p:nvSpPr>
        <p:spPr>
          <a:xfrm>
            <a:off x="7694786" y="5298168"/>
            <a:ext cx="4230645" cy="646331"/>
          </a:xfrm>
          <a:prstGeom prst="rect">
            <a:avLst/>
          </a:prstGeom>
          <a:solidFill>
            <a:srgbClr val="F3F0E9"/>
          </a:solidFill>
        </p:spPr>
        <p:txBody>
          <a:bodyPr wrap="square" rtlCol="0">
            <a:spAutoFit/>
          </a:bodyPr>
          <a:lstStyle/>
          <a:p>
            <a:pPr algn="ctr"/>
            <a:r>
              <a:rPr lang="en-US"/>
              <a:t>Water Level Sensor positioned in reservoir</a:t>
            </a:r>
          </a:p>
        </p:txBody>
      </p:sp>
      <p:sp>
        <p:nvSpPr>
          <p:cNvPr id="9" name="TextBox 8">
            <a:extLst>
              <a:ext uri="{FF2B5EF4-FFF2-40B4-BE49-F238E27FC236}">
                <a16:creationId xmlns:a16="http://schemas.microsoft.com/office/drawing/2014/main" id="{89CFF6B3-1E73-9E79-D858-83EEB91A7A2B}"/>
              </a:ext>
            </a:extLst>
          </p:cNvPr>
          <p:cNvSpPr txBox="1"/>
          <p:nvPr/>
        </p:nvSpPr>
        <p:spPr>
          <a:xfrm>
            <a:off x="266567" y="5260068"/>
            <a:ext cx="3434492" cy="923330"/>
          </a:xfrm>
          <a:prstGeom prst="rect">
            <a:avLst/>
          </a:prstGeom>
          <a:noFill/>
        </p:spPr>
        <p:txBody>
          <a:bodyPr wrap="square" rtlCol="0">
            <a:spAutoFit/>
          </a:bodyPr>
          <a:lstStyle/>
          <a:p>
            <a:pPr algn="ctr"/>
            <a:r>
              <a:rPr lang="en-US"/>
              <a:t>Front view showing battery, temperature, &amp; TDS sensor mounting on frame </a:t>
            </a:r>
          </a:p>
        </p:txBody>
      </p:sp>
      <p:grpSp>
        <p:nvGrpSpPr>
          <p:cNvPr id="12" name="Group 11">
            <a:extLst>
              <a:ext uri="{FF2B5EF4-FFF2-40B4-BE49-F238E27FC236}">
                <a16:creationId xmlns:a16="http://schemas.microsoft.com/office/drawing/2014/main" id="{5E9233B7-E431-6DDF-CD6A-F83B30F78418}"/>
              </a:ext>
            </a:extLst>
          </p:cNvPr>
          <p:cNvGrpSpPr/>
          <p:nvPr/>
        </p:nvGrpSpPr>
        <p:grpSpPr>
          <a:xfrm>
            <a:off x="266569" y="2123217"/>
            <a:ext cx="11658863" cy="3174952"/>
            <a:chOff x="266569" y="2123217"/>
            <a:chExt cx="11658863" cy="3174952"/>
          </a:xfrm>
        </p:grpSpPr>
        <p:pic>
          <p:nvPicPr>
            <p:cNvPr id="1026" name="Picture 2">
              <a:extLst>
                <a:ext uri="{FF2B5EF4-FFF2-40B4-BE49-F238E27FC236}">
                  <a16:creationId xmlns:a16="http://schemas.microsoft.com/office/drawing/2014/main" id="{3BB41284-8FAC-73A5-6C4D-26D2F44A8D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94786" y="2125183"/>
              <a:ext cx="4230646" cy="317298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1AD5CF4-73C0-6B5B-CE20-6E9D99FFB77E}"/>
                </a:ext>
              </a:extLst>
            </p:cNvPr>
            <p:cNvPicPr>
              <a:picLocks noChangeAspect="1"/>
            </p:cNvPicPr>
            <p:nvPr/>
          </p:nvPicPr>
          <p:blipFill rotWithShape="1">
            <a:blip r:embed="rId3"/>
            <a:srcRect l="15654" r="3215"/>
            <a:stretch/>
          </p:blipFill>
          <p:spPr>
            <a:xfrm>
              <a:off x="266569" y="2123218"/>
              <a:ext cx="3434492" cy="3174951"/>
            </a:xfrm>
            <a:prstGeom prst="rect">
              <a:avLst/>
            </a:prstGeom>
          </p:spPr>
        </p:pic>
        <p:pic>
          <p:nvPicPr>
            <p:cNvPr id="1030" name="Picture 6">
              <a:extLst>
                <a:ext uri="{FF2B5EF4-FFF2-40B4-BE49-F238E27FC236}">
                  <a16:creationId xmlns:a16="http://schemas.microsoft.com/office/drawing/2014/main" id="{5B997521-9DA5-DFAB-3962-23B852A9D49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524" b="16667"/>
            <a:stretch/>
          </p:blipFill>
          <p:spPr bwMode="auto">
            <a:xfrm>
              <a:off x="3967630" y="2123217"/>
              <a:ext cx="3460587" cy="3174951"/>
            </a:xfrm>
            <a:prstGeom prst="rect">
              <a:avLst/>
            </a:prstGeom>
            <a:noFill/>
            <a:extLst>
              <a:ext uri="{909E8E84-426E-40DD-AFC4-6F175D3DCCD1}">
                <a14:hiddenFill xmlns:a14="http://schemas.microsoft.com/office/drawing/2010/main">
                  <a:solidFill>
                    <a:srgbClr val="FFFFFF"/>
                  </a:solidFill>
                </a14:hiddenFill>
              </a:ext>
            </a:extLst>
          </p:spPr>
        </p:pic>
      </p:grpSp>
      <p:sp>
        <p:nvSpPr>
          <p:cNvPr id="11" name="TextBox 10">
            <a:extLst>
              <a:ext uri="{FF2B5EF4-FFF2-40B4-BE49-F238E27FC236}">
                <a16:creationId xmlns:a16="http://schemas.microsoft.com/office/drawing/2014/main" id="{5985EA64-4DC8-265B-5F74-FE9212C4C36B}"/>
              </a:ext>
            </a:extLst>
          </p:cNvPr>
          <p:cNvSpPr txBox="1"/>
          <p:nvPr/>
        </p:nvSpPr>
        <p:spPr>
          <a:xfrm>
            <a:off x="3967629" y="5298168"/>
            <a:ext cx="3460587" cy="923330"/>
          </a:xfrm>
          <a:prstGeom prst="rect">
            <a:avLst/>
          </a:prstGeom>
          <a:noFill/>
        </p:spPr>
        <p:txBody>
          <a:bodyPr wrap="square" rtlCol="0">
            <a:spAutoFit/>
          </a:bodyPr>
          <a:lstStyle/>
          <a:p>
            <a:pPr algn="ctr"/>
            <a:r>
              <a:rPr lang="en-US"/>
              <a:t>Arduino &amp; Breadboard mounted on lid of water reservoir box</a:t>
            </a:r>
          </a:p>
        </p:txBody>
      </p:sp>
    </p:spTree>
    <p:extLst>
      <p:ext uri="{BB962C8B-B14F-4D97-AF65-F5344CB8AC3E}">
        <p14:creationId xmlns:p14="http://schemas.microsoft.com/office/powerpoint/2010/main" val="109774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A71F-93DB-F459-072F-9F17FCE839EA}"/>
              </a:ext>
            </a:extLst>
          </p:cNvPr>
          <p:cNvSpPr>
            <a:spLocks noGrp="1"/>
          </p:cNvSpPr>
          <p:nvPr>
            <p:ph type="title"/>
          </p:nvPr>
        </p:nvSpPr>
        <p:spPr/>
        <p:txBody>
          <a:bodyPr>
            <a:normAutofit/>
          </a:bodyPr>
          <a:lstStyle/>
          <a:p>
            <a:r>
              <a:rPr lang="en-US">
                <a:cs typeface="Posterama"/>
              </a:rPr>
              <a:t>Component CAD Drawings</a:t>
            </a:r>
            <a:endParaRPr lang="en-US"/>
          </a:p>
        </p:txBody>
      </p:sp>
      <p:grpSp>
        <p:nvGrpSpPr>
          <p:cNvPr id="19" name="Group 18">
            <a:extLst>
              <a:ext uri="{FF2B5EF4-FFF2-40B4-BE49-F238E27FC236}">
                <a16:creationId xmlns:a16="http://schemas.microsoft.com/office/drawing/2014/main" id="{0D3E943C-2BEC-9F55-0625-3797C612ADE4}"/>
              </a:ext>
            </a:extLst>
          </p:cNvPr>
          <p:cNvGrpSpPr/>
          <p:nvPr/>
        </p:nvGrpSpPr>
        <p:grpSpPr>
          <a:xfrm>
            <a:off x="317270" y="2384198"/>
            <a:ext cx="11780847" cy="3234191"/>
            <a:chOff x="317270" y="2631402"/>
            <a:chExt cx="11780847" cy="3234191"/>
          </a:xfrm>
        </p:grpSpPr>
        <p:grpSp>
          <p:nvGrpSpPr>
            <p:cNvPr id="8" name="Group 7">
              <a:extLst>
                <a:ext uri="{FF2B5EF4-FFF2-40B4-BE49-F238E27FC236}">
                  <a16:creationId xmlns:a16="http://schemas.microsoft.com/office/drawing/2014/main" id="{5AB68FCB-EECF-18DA-9D61-5E00F9E7DB9F}"/>
                </a:ext>
              </a:extLst>
            </p:cNvPr>
            <p:cNvGrpSpPr/>
            <p:nvPr/>
          </p:nvGrpSpPr>
          <p:grpSpPr>
            <a:xfrm>
              <a:off x="317270" y="2631402"/>
              <a:ext cx="5912147" cy="2588780"/>
              <a:chOff x="3721947" y="2097045"/>
              <a:chExt cx="4269134" cy="1869346"/>
            </a:xfrm>
          </p:grpSpPr>
          <p:pic>
            <p:nvPicPr>
              <p:cNvPr id="5" name="Picture 4">
                <a:extLst>
                  <a:ext uri="{FF2B5EF4-FFF2-40B4-BE49-F238E27FC236}">
                    <a16:creationId xmlns:a16="http://schemas.microsoft.com/office/drawing/2014/main" id="{A7660174-B9F2-7C87-D0DC-2EF52821E42B}"/>
                  </a:ext>
                </a:extLst>
              </p:cNvPr>
              <p:cNvPicPr>
                <a:picLocks noChangeAspect="1"/>
              </p:cNvPicPr>
              <p:nvPr/>
            </p:nvPicPr>
            <p:blipFill rotWithShape="1">
              <a:blip r:embed="rId2"/>
              <a:srcRect l="9941" r="8705" b="1833"/>
              <a:stretch/>
            </p:blipFill>
            <p:spPr>
              <a:xfrm>
                <a:off x="3721947" y="2097045"/>
                <a:ext cx="2134567" cy="1869345"/>
              </a:xfrm>
              <a:prstGeom prst="rect">
                <a:avLst/>
              </a:prstGeom>
            </p:spPr>
          </p:pic>
          <p:pic>
            <p:nvPicPr>
              <p:cNvPr id="7" name="Picture 6">
                <a:extLst>
                  <a:ext uri="{FF2B5EF4-FFF2-40B4-BE49-F238E27FC236}">
                    <a16:creationId xmlns:a16="http://schemas.microsoft.com/office/drawing/2014/main" id="{DCB07EDA-B566-D367-2AA5-BE4FEDAE7A0E}"/>
                  </a:ext>
                </a:extLst>
              </p:cNvPr>
              <p:cNvPicPr>
                <a:picLocks noChangeAspect="1"/>
              </p:cNvPicPr>
              <p:nvPr/>
            </p:nvPicPr>
            <p:blipFill rotWithShape="1">
              <a:blip r:embed="rId3"/>
              <a:srcRect l="10935" r="13331"/>
              <a:stretch/>
            </p:blipFill>
            <p:spPr>
              <a:xfrm>
                <a:off x="5856514" y="2097046"/>
                <a:ext cx="2134567" cy="1869345"/>
              </a:xfrm>
              <a:prstGeom prst="rect">
                <a:avLst/>
              </a:prstGeom>
            </p:spPr>
          </p:pic>
        </p:grpSp>
        <p:sp>
          <p:nvSpPr>
            <p:cNvPr id="10" name="TextBox 9">
              <a:extLst>
                <a:ext uri="{FF2B5EF4-FFF2-40B4-BE49-F238E27FC236}">
                  <a16:creationId xmlns:a16="http://schemas.microsoft.com/office/drawing/2014/main" id="{1BC9DE5B-D152-AA16-0591-682BFB845DC0}"/>
                </a:ext>
              </a:extLst>
            </p:cNvPr>
            <p:cNvSpPr txBox="1"/>
            <p:nvPr/>
          </p:nvSpPr>
          <p:spPr>
            <a:xfrm>
              <a:off x="626945" y="5219262"/>
              <a:ext cx="5292798" cy="369332"/>
            </a:xfrm>
            <a:prstGeom prst="rect">
              <a:avLst/>
            </a:prstGeom>
            <a:noFill/>
          </p:spPr>
          <p:txBody>
            <a:bodyPr wrap="square" rtlCol="0">
              <a:spAutoFit/>
            </a:bodyPr>
            <a:lstStyle/>
            <a:p>
              <a:pPr algn="ctr"/>
              <a:r>
                <a:rPr lang="en-US"/>
                <a:t>Isometric view of </a:t>
              </a:r>
              <a:r>
                <a:rPr lang="en-US" err="1"/>
                <a:t>EduBox</a:t>
              </a:r>
              <a:r>
                <a:rPr lang="en-US"/>
                <a:t> Educational Kit</a:t>
              </a:r>
            </a:p>
          </p:txBody>
        </p:sp>
        <p:pic>
          <p:nvPicPr>
            <p:cNvPr id="13" name="Picture 12">
              <a:extLst>
                <a:ext uri="{FF2B5EF4-FFF2-40B4-BE49-F238E27FC236}">
                  <a16:creationId xmlns:a16="http://schemas.microsoft.com/office/drawing/2014/main" id="{C6E11055-2EF4-D442-2626-D812A1D1D470}"/>
                </a:ext>
              </a:extLst>
            </p:cNvPr>
            <p:cNvPicPr>
              <a:picLocks noChangeAspect="1"/>
            </p:cNvPicPr>
            <p:nvPr/>
          </p:nvPicPr>
          <p:blipFill>
            <a:blip r:embed="rId4"/>
            <a:stretch>
              <a:fillRect/>
            </a:stretch>
          </p:blipFill>
          <p:spPr>
            <a:xfrm>
              <a:off x="6546687" y="2631402"/>
              <a:ext cx="2319086" cy="2587860"/>
            </a:xfrm>
            <a:prstGeom prst="rect">
              <a:avLst/>
            </a:prstGeom>
          </p:spPr>
        </p:pic>
        <p:sp>
          <p:nvSpPr>
            <p:cNvPr id="14" name="TextBox 13">
              <a:extLst>
                <a:ext uri="{FF2B5EF4-FFF2-40B4-BE49-F238E27FC236}">
                  <a16:creationId xmlns:a16="http://schemas.microsoft.com/office/drawing/2014/main" id="{7FAC2E8E-B41E-4615-1CE5-BE0D1721B4A1}"/>
                </a:ext>
              </a:extLst>
            </p:cNvPr>
            <p:cNvSpPr txBox="1"/>
            <p:nvPr/>
          </p:nvSpPr>
          <p:spPr>
            <a:xfrm>
              <a:off x="6430079" y="5219262"/>
              <a:ext cx="2552302" cy="646331"/>
            </a:xfrm>
            <a:prstGeom prst="rect">
              <a:avLst/>
            </a:prstGeom>
            <a:noFill/>
          </p:spPr>
          <p:txBody>
            <a:bodyPr wrap="none" rtlCol="0">
              <a:spAutoFit/>
            </a:bodyPr>
            <a:lstStyle/>
            <a:p>
              <a:r>
                <a:rPr lang="en-US"/>
                <a:t>Exploded view of TDS </a:t>
              </a:r>
            </a:p>
            <a:p>
              <a:pPr algn="ctr"/>
              <a:r>
                <a:rPr lang="en-US"/>
                <a:t>Sensor Mount / Cover</a:t>
              </a:r>
            </a:p>
          </p:txBody>
        </p:sp>
        <p:pic>
          <p:nvPicPr>
            <p:cNvPr id="17" name="Picture 16">
              <a:extLst>
                <a:ext uri="{FF2B5EF4-FFF2-40B4-BE49-F238E27FC236}">
                  <a16:creationId xmlns:a16="http://schemas.microsoft.com/office/drawing/2014/main" id="{8D5E595F-1FED-7B6F-677A-0E5E1175EF04}"/>
                </a:ext>
              </a:extLst>
            </p:cNvPr>
            <p:cNvPicPr>
              <a:picLocks noChangeAspect="1"/>
            </p:cNvPicPr>
            <p:nvPr/>
          </p:nvPicPr>
          <p:blipFill rotWithShape="1">
            <a:blip r:embed="rId5"/>
            <a:srcRect l="5798" t="4686"/>
            <a:stretch/>
          </p:blipFill>
          <p:spPr>
            <a:xfrm>
              <a:off x="9183043" y="2631402"/>
              <a:ext cx="2691686" cy="2587860"/>
            </a:xfrm>
            <a:prstGeom prst="rect">
              <a:avLst/>
            </a:prstGeom>
          </p:spPr>
        </p:pic>
        <p:sp>
          <p:nvSpPr>
            <p:cNvPr id="18" name="TextBox 17">
              <a:extLst>
                <a:ext uri="{FF2B5EF4-FFF2-40B4-BE49-F238E27FC236}">
                  <a16:creationId xmlns:a16="http://schemas.microsoft.com/office/drawing/2014/main" id="{676CA3CF-CD8B-59F1-8053-A23E7F0383EB}"/>
                </a:ext>
              </a:extLst>
            </p:cNvPr>
            <p:cNvSpPr txBox="1"/>
            <p:nvPr/>
          </p:nvSpPr>
          <p:spPr>
            <a:xfrm>
              <a:off x="8959655" y="5219261"/>
              <a:ext cx="3138462" cy="646331"/>
            </a:xfrm>
            <a:prstGeom prst="rect">
              <a:avLst/>
            </a:prstGeom>
            <a:solidFill>
              <a:srgbClr val="F3F0E9"/>
            </a:solidFill>
          </p:spPr>
          <p:txBody>
            <a:bodyPr wrap="square" rtlCol="0">
              <a:spAutoFit/>
            </a:bodyPr>
            <a:lstStyle/>
            <a:p>
              <a:pPr algn="ctr"/>
              <a:r>
                <a:rPr lang="en-US"/>
                <a:t>Exploded view of Water Level Sensor Mount / Cover</a:t>
              </a:r>
            </a:p>
          </p:txBody>
        </p:sp>
      </p:grpSp>
    </p:spTree>
    <p:extLst>
      <p:ext uri="{BB962C8B-B14F-4D97-AF65-F5344CB8AC3E}">
        <p14:creationId xmlns:p14="http://schemas.microsoft.com/office/powerpoint/2010/main" val="2098448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A71F-93DB-F459-072F-9F17FCE839EA}"/>
              </a:ext>
            </a:extLst>
          </p:cNvPr>
          <p:cNvSpPr>
            <a:spLocks noGrp="1"/>
          </p:cNvSpPr>
          <p:nvPr>
            <p:ph type="title"/>
          </p:nvPr>
        </p:nvSpPr>
        <p:spPr/>
        <p:txBody>
          <a:bodyPr>
            <a:normAutofit fontScale="90000"/>
          </a:bodyPr>
          <a:lstStyle/>
          <a:p>
            <a:r>
              <a:rPr lang="en-US">
                <a:cs typeface="Posterama"/>
              </a:rPr>
              <a:t>Battery Mount CAD (Structural Component)</a:t>
            </a:r>
            <a:endParaRPr lang="en-US"/>
          </a:p>
        </p:txBody>
      </p:sp>
      <p:pic>
        <p:nvPicPr>
          <p:cNvPr id="4" name="Picture 3">
            <a:extLst>
              <a:ext uri="{FF2B5EF4-FFF2-40B4-BE49-F238E27FC236}">
                <a16:creationId xmlns:a16="http://schemas.microsoft.com/office/drawing/2014/main" id="{35AC8AA2-E275-69B5-6AC5-39397295C770}"/>
              </a:ext>
            </a:extLst>
          </p:cNvPr>
          <p:cNvPicPr>
            <a:picLocks noChangeAspect="1"/>
          </p:cNvPicPr>
          <p:nvPr/>
        </p:nvPicPr>
        <p:blipFill rotWithShape="1">
          <a:blip r:embed="rId2"/>
          <a:srcRect l="9200" r="3932"/>
          <a:stretch/>
        </p:blipFill>
        <p:spPr>
          <a:xfrm>
            <a:off x="838200" y="1690688"/>
            <a:ext cx="3848100" cy="3310275"/>
          </a:xfrm>
          <a:prstGeom prst="rect">
            <a:avLst/>
          </a:prstGeom>
        </p:spPr>
      </p:pic>
      <p:pic>
        <p:nvPicPr>
          <p:cNvPr id="9" name="Picture 8" descr="A blue object with text and numbers&#10;&#10;Description automatically generated">
            <a:extLst>
              <a:ext uri="{FF2B5EF4-FFF2-40B4-BE49-F238E27FC236}">
                <a16:creationId xmlns:a16="http://schemas.microsoft.com/office/drawing/2014/main" id="{B8D1B6DE-C888-E4D8-7E09-4FB1F60978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59667" y="1690688"/>
            <a:ext cx="5794133" cy="3599769"/>
          </a:xfrm>
          <a:prstGeom prst="rect">
            <a:avLst/>
          </a:prstGeom>
        </p:spPr>
      </p:pic>
      <p:sp>
        <p:nvSpPr>
          <p:cNvPr id="11" name="TextBox 10">
            <a:extLst>
              <a:ext uri="{FF2B5EF4-FFF2-40B4-BE49-F238E27FC236}">
                <a16:creationId xmlns:a16="http://schemas.microsoft.com/office/drawing/2014/main" id="{5EF93497-A0EE-4A02-A45F-95ECAF54FD38}"/>
              </a:ext>
            </a:extLst>
          </p:cNvPr>
          <p:cNvSpPr txBox="1"/>
          <p:nvPr/>
        </p:nvSpPr>
        <p:spPr>
          <a:xfrm>
            <a:off x="842737" y="5002336"/>
            <a:ext cx="5108815" cy="142532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a:t>Max Stress on Component: 9.128 MPa</a:t>
            </a:r>
          </a:p>
          <a:p>
            <a:pPr marL="285750" indent="-285750">
              <a:lnSpc>
                <a:spcPct val="150000"/>
              </a:lnSpc>
              <a:buFont typeface="Arial" panose="020B0604020202020204" pitchFamily="34" charset="0"/>
              <a:buChar char="•"/>
            </a:pPr>
            <a:r>
              <a:rPr lang="en-US" sz="2000"/>
              <a:t>PLA UTS: ~30 MPa (Empirical Testing)</a:t>
            </a:r>
          </a:p>
          <a:p>
            <a:pPr marL="285750" indent="-285750">
              <a:lnSpc>
                <a:spcPct val="150000"/>
              </a:lnSpc>
              <a:buFont typeface="Arial" panose="020B0604020202020204" pitchFamily="34" charset="0"/>
              <a:buChar char="•"/>
            </a:pPr>
            <a:r>
              <a:rPr lang="en-US" sz="2000" err="1"/>
              <a:t>FoS</a:t>
            </a:r>
            <a:r>
              <a:rPr lang="en-US" sz="2000"/>
              <a:t> ~3 (2x Aerospace standard 1.5 </a:t>
            </a:r>
            <a:r>
              <a:rPr lang="en-US" sz="2000" err="1"/>
              <a:t>FoS</a:t>
            </a:r>
            <a:r>
              <a:rPr lang="en-US" sz="2000"/>
              <a:t>) </a:t>
            </a:r>
          </a:p>
        </p:txBody>
      </p:sp>
    </p:spTree>
    <p:extLst>
      <p:ext uri="{BB962C8B-B14F-4D97-AF65-F5344CB8AC3E}">
        <p14:creationId xmlns:p14="http://schemas.microsoft.com/office/powerpoint/2010/main" val="612315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xploreVTI">
  <a:themeElements>
    <a:clrScheme name="Custom 33">
      <a:dk1>
        <a:sysClr val="windowText" lastClr="000000"/>
      </a:dk1>
      <a:lt1>
        <a:sysClr val="window" lastClr="FFFFFF"/>
      </a:lt1>
      <a:dk2>
        <a:srgbClr val="201449"/>
      </a:dk2>
      <a:lt2>
        <a:srgbClr val="F3F0E9"/>
      </a:lt2>
      <a:accent1>
        <a:srgbClr val="E45221"/>
      </a:accent1>
      <a:accent2>
        <a:srgbClr val="4D4EE6"/>
      </a:accent2>
      <a:accent3>
        <a:srgbClr val="454B78"/>
      </a:accent3>
      <a:accent4>
        <a:srgbClr val="A3A3C1"/>
      </a:accent4>
      <a:accent5>
        <a:srgbClr val="7162FE"/>
      </a:accent5>
      <a:accent6>
        <a:srgbClr val="1EBE9B"/>
      </a:accent6>
      <a:hlink>
        <a:srgbClr val="F900A0"/>
      </a:hlink>
      <a:folHlink>
        <a:srgbClr val="954F72"/>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B5450A0BDFDE341A2E0A5F0EB6F9483" ma:contentTypeVersion="12" ma:contentTypeDescription="Create a new document." ma:contentTypeScope="" ma:versionID="12fe1e52ea0f45387776f0015da59fb2">
  <xsd:schema xmlns:xsd="http://www.w3.org/2001/XMLSchema" xmlns:xs="http://www.w3.org/2001/XMLSchema" xmlns:p="http://schemas.microsoft.com/office/2006/metadata/properties" xmlns:ns2="8d39f69b-ffb2-4e41-a21e-a97e5455e491" xmlns:ns3="7a0e5ee7-23d4-4a0b-94e3-3acd77e8a23b" targetNamespace="http://schemas.microsoft.com/office/2006/metadata/properties" ma:root="true" ma:fieldsID="48dd1a09253ec0e6700ffce443a905f7" ns2:_="" ns3:_="">
    <xsd:import namespace="8d39f69b-ffb2-4e41-a21e-a97e5455e491"/>
    <xsd:import namespace="7a0e5ee7-23d4-4a0b-94e3-3acd77e8a23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39f69b-ffb2-4e41-a21e-a97e5455e49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28b28469-8996-4088-bd89-44d87d6385e5"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a0e5ee7-23d4-4a0b-94e3-3acd77e8a23b"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2909892c-7d3d-4986-bf32-260be6a9598c}" ma:internalName="TaxCatchAll" ma:showField="CatchAllData" ma:web="7a0e5ee7-23d4-4a0b-94e3-3acd77e8a23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8d39f69b-ffb2-4e41-a21e-a97e5455e491">
      <Terms xmlns="http://schemas.microsoft.com/office/infopath/2007/PartnerControls"/>
    </lcf76f155ced4ddcb4097134ff3c332f>
    <TaxCatchAll xmlns="7a0e5ee7-23d4-4a0b-94e3-3acd77e8a23b"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2A0CCC4-A288-4DBC-A932-30937502FFD1}">
  <ds:schemaRefs>
    <ds:schemaRef ds:uri="7a0e5ee7-23d4-4a0b-94e3-3acd77e8a23b"/>
    <ds:schemaRef ds:uri="8d39f69b-ffb2-4e41-a21e-a97e5455e49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customXml/itemProps2.xml><?xml version="1.0" encoding="utf-8"?>
<ds:datastoreItem xmlns:ds="http://schemas.openxmlformats.org/officeDocument/2006/customXml" ds:itemID="{755796BD-6A35-4719-B0E0-0BEDF3E98079}">
  <ds:schemaRefs>
    <ds:schemaRef ds:uri="7a0e5ee7-23d4-4a0b-94e3-3acd77e8a23b"/>
    <ds:schemaRef ds:uri="8d39f69b-ffb2-4e41-a21e-a97e5455e49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E2F96428-BC47-456A-8BC7-6FA5F02B856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20</Slides>
  <Notes>0</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ExploreVTI</vt:lpstr>
      <vt:lpstr>Team Electro </vt:lpstr>
      <vt:lpstr>Introduction</vt:lpstr>
      <vt:lpstr>Team Roles</vt:lpstr>
      <vt:lpstr>Stakeholder Overview and Needs</vt:lpstr>
      <vt:lpstr>PowerPoint Presentation</vt:lpstr>
      <vt:lpstr>Design Metrics to meet Stakeholder Needs</vt:lpstr>
      <vt:lpstr>Final Design Overview</vt:lpstr>
      <vt:lpstr>Component CAD Drawings</vt:lpstr>
      <vt:lpstr>Battery Mount CAD (Structural Component)</vt:lpstr>
      <vt:lpstr>Overall System CAD Drawing</vt:lpstr>
      <vt:lpstr>Wiring Diagram</vt:lpstr>
      <vt:lpstr>System Diagram</vt:lpstr>
      <vt:lpstr>Pseudo Code </vt:lpstr>
      <vt:lpstr>Pseudo Code continued</vt:lpstr>
      <vt:lpstr>Test Plan and Results</vt:lpstr>
      <vt:lpstr>Test Plan and Results continued</vt:lpstr>
      <vt:lpstr>Test Plan and Results continued</vt:lpstr>
      <vt:lpstr>Lessons Learned</vt:lpstr>
      <vt:lpstr>Conclusion</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6</cp:revision>
  <dcterms:created xsi:type="dcterms:W3CDTF">2024-04-15T12:22:36Z</dcterms:created>
  <dcterms:modified xsi:type="dcterms:W3CDTF">2024-07-11T16:24:55Z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0x0101006B5450A0BDFDE341A2E0A5F0EB6F9483</vt:lpwstr>
  </property>
  <property fmtid="{D5CDD505-2E9C-101B-9397-08002B2CF9AE}" pid="3" name="MediaServiceImageTags">
    <vt:lpwstr/>
  </property>
</Properties>
</file>

<file path=docProps/thumbnail.jpeg>
</file>